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200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4" Type="http://schemas.openxmlformats.org/officeDocument/2006/relationships/image" Target="../media/image2.jpeg"/><Relationship Id="rId1" Type="http://schemas.openxmlformats.org/officeDocument/2006/relationships/tags" Target="../tags/tag3.xml"/><Relationship Id="rId2" Type="http://schemas.openxmlformats.org/officeDocument/2006/relationships/tags" Target="../tags/tag4.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4" Type="http://schemas.openxmlformats.org/officeDocument/2006/relationships/image" Target="../media/image4.jpeg"/><Relationship Id="rId1" Type="http://schemas.openxmlformats.org/officeDocument/2006/relationships/tags" Target="../tags/tag7.xml"/><Relationship Id="rId2" Type="http://schemas.openxmlformats.org/officeDocument/2006/relationships/tags" Target="../tags/tag8.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image" Target="../media/image6.jpeg"/><Relationship Id="rId1" Type="http://schemas.openxmlformats.org/officeDocument/2006/relationships/tags" Target="../tags/tag11.xml"/><Relationship Id="rId2" Type="http://schemas.openxmlformats.org/officeDocument/2006/relationships/tags" Target="../tags/tag1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4.xml"/><Relationship Id="rId4" Type="http://schemas.openxmlformats.org/officeDocument/2006/relationships/image" Target="../media/image8.jpeg"/><Relationship Id="rId1" Type="http://schemas.openxmlformats.org/officeDocument/2006/relationships/tags" Target="../tags/tag15.xml"/><Relationship Id="rId2" Type="http://schemas.openxmlformats.org/officeDocument/2006/relationships/tags" Target="../tags/tag1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noProof="0" smtClean="0"/>
              <a:t>Click to edit Master title style</a:t>
            </a:r>
          </a:p>
        </p:txBody>
      </p:sp>
      <p:sp>
        <p:nvSpPr>
          <p:cNvPr id="512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smtClean="0"/>
              <a:t>Click to edit Master subtitle style</a:t>
            </a:r>
          </a:p>
        </p:txBody>
      </p:sp>
      <p:sp>
        <p:nvSpPr>
          <p:cNvPr id="5124" name="Rectangle 4"/>
          <p:cNvSpPr>
            <a:spLocks noGrp="1" noChangeArrowheads="1"/>
          </p:cNvSpPr>
          <p:nvPr>
            <p:ph type="dt" sz="half" idx="2"/>
          </p:nvPr>
        </p:nvSpPr>
        <p:spPr/>
        <p:txBody>
          <a:bodyPr/>
          <a:lstStyle>
            <a:lvl1pPr>
              <a:buClrTx/>
              <a:defRPr/>
            </a:lvl1pPr>
          </a:lstStyle>
          <a:p>
            <a:fld id="{815B2B87-C188-43D1-88EB-E856D4E99EEB}" type="datetimeFigureOut">
              <a:rPr lang="en-US" smtClean="0"/>
              <a:t>7/13/14</a:t>
            </a:fld>
            <a:endParaRPr lang="en-US"/>
          </a:p>
        </p:txBody>
      </p:sp>
      <p:sp>
        <p:nvSpPr>
          <p:cNvPr id="5125" name="Rectangle 5"/>
          <p:cNvSpPr>
            <a:spLocks noGrp="1" noChangeArrowheads="1"/>
          </p:cNvSpPr>
          <p:nvPr>
            <p:ph type="ftr" sz="quarter" idx="3"/>
          </p:nvPr>
        </p:nvSpPr>
        <p:spPr/>
        <p:txBody>
          <a:bodyPr/>
          <a:lstStyle>
            <a:lvl1pPr>
              <a:buClrTx/>
              <a:defRPr/>
            </a:lvl1pPr>
          </a:lstStyle>
          <a:p>
            <a:endParaRPr lang="en-US"/>
          </a:p>
        </p:txBody>
      </p:sp>
      <p:sp>
        <p:nvSpPr>
          <p:cNvPr id="5126" name="Rectangle 6"/>
          <p:cNvSpPr>
            <a:spLocks noGrp="1" noChangeArrowheads="1"/>
          </p:cNvSpPr>
          <p:nvPr>
            <p:ph type="sldNum" sz="quarter" idx="4"/>
          </p:nvPr>
        </p:nvSpPr>
        <p:spPr/>
        <p:txBody>
          <a:bodyPr/>
          <a:lstStyle>
            <a:lvl1pPr>
              <a:buClrTx/>
              <a:defRPr/>
            </a:lvl1pPr>
          </a:lstStyle>
          <a:p>
            <a:fld id="{BA1296D4-7D1B-459A-B808-18D3D4D1B063}" type="slidenum">
              <a:rPr lang="en-US" smtClean="0"/>
              <a:t>‹#›</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2000"/>
                                        <p:tgtEl>
                                          <p:spTgt spid="5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Effect transition="in" filter="wipe(left)">
                                      <p:cBhvr>
                                        <p:cTn id="12"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5123"/>
                        </p:tgtEl>
                        <p:attrNameLst>
                          <p:attrName>style.visibility</p:attrName>
                        </p:attrNameLst>
                      </p:cBhvr>
                      <p:to>
                        <p:strVal val="visible"/>
                      </p:to>
                    </p:set>
                    <p:animEffect transition="in" filter="wipe(left)">
                      <p:cBhvr>
                        <p:cTn dur="500"/>
                        <p:tgtEl>
                          <p:spTgt spid="5123"/>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15B2B87-C188-43D1-88EB-E856D4E99EEB}"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1296D4-7D1B-459A-B808-18D3D4D1B063}" type="slidenum">
              <a:rPr lang="en-US" smtClean="0"/>
              <a:t>‹#›</a:t>
            </a:fld>
            <a:endParaRPr lang="en-US"/>
          </a:p>
        </p:txBody>
      </p:sp>
    </p:spTree>
    <p:extLst>
      <p:ext uri="{BB962C8B-B14F-4D97-AF65-F5344CB8AC3E}">
        <p14:creationId xmlns:p14="http://schemas.microsoft.com/office/powerpoint/2010/main" val="4089382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15B2B87-C188-43D1-88EB-E856D4E99EEB}"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1296D4-7D1B-459A-B808-18D3D4D1B063}" type="slidenum">
              <a:rPr lang="en-US" smtClean="0"/>
              <a:t>‹#›</a:t>
            </a:fld>
            <a:endParaRPr lang="en-US"/>
          </a:p>
        </p:txBody>
      </p:sp>
    </p:spTree>
    <p:extLst>
      <p:ext uri="{BB962C8B-B14F-4D97-AF65-F5344CB8AC3E}">
        <p14:creationId xmlns:p14="http://schemas.microsoft.com/office/powerpoint/2010/main" val="3098235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noProof="0" smtClean="0"/>
              <a:t>Click to edit Master title style</a:t>
            </a:r>
          </a:p>
        </p:txBody>
      </p:sp>
      <p:sp>
        <p:nvSpPr>
          <p:cNvPr id="17411"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smtClean="0"/>
              <a:t>Click to edit Master subtitle style</a:t>
            </a:r>
          </a:p>
        </p:txBody>
      </p:sp>
      <p:sp>
        <p:nvSpPr>
          <p:cNvPr id="17412" name="Rectangle 4"/>
          <p:cNvSpPr>
            <a:spLocks noGrp="1" noChangeArrowheads="1"/>
          </p:cNvSpPr>
          <p:nvPr>
            <p:ph type="dt" sz="half" idx="2"/>
          </p:nvPr>
        </p:nvSpPr>
        <p:spPr/>
        <p:txBody>
          <a:bodyPr/>
          <a:lstStyle>
            <a:lvl1pPr>
              <a:buClrTx/>
              <a:defRPr/>
            </a:lvl1pPr>
          </a:lstStyle>
          <a:p>
            <a:endParaRPr lang="en-US"/>
          </a:p>
        </p:txBody>
      </p:sp>
      <p:sp>
        <p:nvSpPr>
          <p:cNvPr id="17413" name="Rectangle 5"/>
          <p:cNvSpPr>
            <a:spLocks noGrp="1" noChangeArrowheads="1"/>
          </p:cNvSpPr>
          <p:nvPr>
            <p:ph type="ftr" sz="quarter" idx="3"/>
          </p:nvPr>
        </p:nvSpPr>
        <p:spPr/>
        <p:txBody>
          <a:bodyPr/>
          <a:lstStyle>
            <a:lvl1pPr>
              <a:buClrTx/>
              <a:defRPr/>
            </a:lvl1pPr>
          </a:lstStyle>
          <a:p>
            <a:endParaRPr lang="en-US"/>
          </a:p>
        </p:txBody>
      </p:sp>
      <p:sp>
        <p:nvSpPr>
          <p:cNvPr id="17414" name="Rectangle 6"/>
          <p:cNvSpPr>
            <a:spLocks noGrp="1" noChangeArrowheads="1"/>
          </p:cNvSpPr>
          <p:nvPr>
            <p:ph type="sldNum" sz="quarter" idx="4"/>
          </p:nvPr>
        </p:nvSpPr>
        <p:spPr/>
        <p:txBody>
          <a:bodyPr/>
          <a:lstStyle>
            <a:lvl1pPr>
              <a:buClrTx/>
              <a:defRPr/>
            </a:lvl1pPr>
          </a:lstStyle>
          <a:p>
            <a:fld id="{DFCF630C-A297-4B72-886D-FFF7F9ADFF0C}" type="slidenum">
              <a:rPr lang="en-US"/>
              <a:pPr/>
              <a:t>‹#›</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2000"/>
                                        <p:tgtEl>
                                          <p:spTgt spid="174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wipe(left)">
                                      <p:cBhvr>
                                        <p:cTn id="12" dur="500"/>
                                        <p:tgtEl>
                                          <p:spTgt spid="174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17411"/>
                        </p:tgtEl>
                        <p:attrNameLst>
                          <p:attrName>style.visibility</p:attrName>
                        </p:attrNameLst>
                      </p:cBhvr>
                      <p:to>
                        <p:strVal val="visible"/>
                      </p:to>
                    </p:set>
                    <p:animEffect transition="in" filter="wipe(left)">
                      <p:cBhvr>
                        <p:cTn dur="500"/>
                        <p:tgtEl>
                          <p:spTgt spid="17411"/>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B7A569-A6BC-44F3-9EF2-103D310C699E}" type="slidenum">
              <a:rPr lang="en-US"/>
              <a:pPr/>
              <a:t>‹#›</a:t>
            </a:fld>
            <a:endParaRPr lang="en-US"/>
          </a:p>
        </p:txBody>
      </p:sp>
    </p:spTree>
    <p:extLst>
      <p:ext uri="{BB962C8B-B14F-4D97-AF65-F5344CB8AC3E}">
        <p14:creationId xmlns:p14="http://schemas.microsoft.com/office/powerpoint/2010/main" val="25662619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841470-4051-4021-80AB-F41D5C4CB648}" type="slidenum">
              <a:rPr lang="en-US"/>
              <a:pPr/>
              <a:t>‹#›</a:t>
            </a:fld>
            <a:endParaRPr lang="en-US"/>
          </a:p>
        </p:txBody>
      </p:sp>
    </p:spTree>
    <p:extLst>
      <p:ext uri="{BB962C8B-B14F-4D97-AF65-F5344CB8AC3E}">
        <p14:creationId xmlns:p14="http://schemas.microsoft.com/office/powerpoint/2010/main" val="1448885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5A6F2D-EAD2-41AE-B594-2D1396E72236}" type="slidenum">
              <a:rPr lang="en-US"/>
              <a:pPr/>
              <a:t>‹#›</a:t>
            </a:fld>
            <a:endParaRPr lang="en-US"/>
          </a:p>
        </p:txBody>
      </p:sp>
    </p:spTree>
    <p:extLst>
      <p:ext uri="{BB962C8B-B14F-4D97-AF65-F5344CB8AC3E}">
        <p14:creationId xmlns:p14="http://schemas.microsoft.com/office/powerpoint/2010/main" val="33065588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338BB81-4ECC-4215-AADE-9A68CC9FF684}" type="slidenum">
              <a:rPr lang="en-US"/>
              <a:pPr/>
              <a:t>‹#›</a:t>
            </a:fld>
            <a:endParaRPr lang="en-US"/>
          </a:p>
        </p:txBody>
      </p:sp>
    </p:spTree>
    <p:extLst>
      <p:ext uri="{BB962C8B-B14F-4D97-AF65-F5344CB8AC3E}">
        <p14:creationId xmlns:p14="http://schemas.microsoft.com/office/powerpoint/2010/main" val="1275188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51E2839-E592-4A42-BC9E-1B1F950D16F0}" type="slidenum">
              <a:rPr lang="en-US"/>
              <a:pPr/>
              <a:t>‹#›</a:t>
            </a:fld>
            <a:endParaRPr lang="en-US"/>
          </a:p>
        </p:txBody>
      </p:sp>
    </p:spTree>
    <p:extLst>
      <p:ext uri="{BB962C8B-B14F-4D97-AF65-F5344CB8AC3E}">
        <p14:creationId xmlns:p14="http://schemas.microsoft.com/office/powerpoint/2010/main" val="565553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B895157-077F-4396-A672-B8C6CA68AC9B}" type="slidenum">
              <a:rPr lang="en-US"/>
              <a:pPr/>
              <a:t>‹#›</a:t>
            </a:fld>
            <a:endParaRPr lang="en-US"/>
          </a:p>
        </p:txBody>
      </p:sp>
    </p:spTree>
    <p:extLst>
      <p:ext uri="{BB962C8B-B14F-4D97-AF65-F5344CB8AC3E}">
        <p14:creationId xmlns:p14="http://schemas.microsoft.com/office/powerpoint/2010/main" val="35008351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7406646-EF7F-4456-9A8E-06DC5E61EFA4}" type="slidenum">
              <a:rPr lang="en-US"/>
              <a:pPr/>
              <a:t>‹#›</a:t>
            </a:fld>
            <a:endParaRPr lang="en-US"/>
          </a:p>
        </p:txBody>
      </p:sp>
    </p:spTree>
    <p:extLst>
      <p:ext uri="{BB962C8B-B14F-4D97-AF65-F5344CB8AC3E}">
        <p14:creationId xmlns:p14="http://schemas.microsoft.com/office/powerpoint/2010/main" val="2738849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15B2B87-C188-43D1-88EB-E856D4E99EEB}"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1296D4-7D1B-459A-B808-18D3D4D1B063}" type="slidenum">
              <a:rPr lang="en-US" smtClean="0"/>
              <a:t>‹#›</a:t>
            </a:fld>
            <a:endParaRPr lang="en-US"/>
          </a:p>
        </p:txBody>
      </p:sp>
    </p:spTree>
    <p:extLst>
      <p:ext uri="{BB962C8B-B14F-4D97-AF65-F5344CB8AC3E}">
        <p14:creationId xmlns:p14="http://schemas.microsoft.com/office/powerpoint/2010/main" val="10199210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ED10BE2-F1EA-474E-8528-05B191DCABE8}" type="slidenum">
              <a:rPr lang="en-US"/>
              <a:pPr/>
              <a:t>‹#›</a:t>
            </a:fld>
            <a:endParaRPr lang="en-US"/>
          </a:p>
        </p:txBody>
      </p:sp>
    </p:spTree>
    <p:extLst>
      <p:ext uri="{BB962C8B-B14F-4D97-AF65-F5344CB8AC3E}">
        <p14:creationId xmlns:p14="http://schemas.microsoft.com/office/powerpoint/2010/main" val="16794026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3C54FEB-C533-49ED-BB69-099733A5AF08}" type="slidenum">
              <a:rPr lang="en-US"/>
              <a:pPr/>
              <a:t>‹#›</a:t>
            </a:fld>
            <a:endParaRPr lang="en-US"/>
          </a:p>
        </p:txBody>
      </p:sp>
    </p:spTree>
    <p:extLst>
      <p:ext uri="{BB962C8B-B14F-4D97-AF65-F5344CB8AC3E}">
        <p14:creationId xmlns:p14="http://schemas.microsoft.com/office/powerpoint/2010/main" val="36842810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52A045F-98FE-4B6E-8016-03CF55A5EA14}" type="slidenum">
              <a:rPr lang="en-US"/>
              <a:pPr/>
              <a:t>‹#›</a:t>
            </a:fld>
            <a:endParaRPr lang="en-US"/>
          </a:p>
        </p:txBody>
      </p:sp>
    </p:spTree>
    <p:extLst>
      <p:ext uri="{BB962C8B-B14F-4D97-AF65-F5344CB8AC3E}">
        <p14:creationId xmlns:p14="http://schemas.microsoft.com/office/powerpoint/2010/main" val="23993374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PhAnim="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noProof="0" smtClean="0"/>
              <a:t>Click to edit Master title style</a:t>
            </a:r>
          </a:p>
        </p:txBody>
      </p:sp>
      <p:sp>
        <p:nvSpPr>
          <p:cNvPr id="2048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smtClean="0"/>
              <a:t>Click to edit Master subtitle style</a:t>
            </a:r>
          </a:p>
        </p:txBody>
      </p:sp>
      <p:sp>
        <p:nvSpPr>
          <p:cNvPr id="20484" name="Rectangle 4"/>
          <p:cNvSpPr>
            <a:spLocks noGrp="1" noChangeArrowheads="1"/>
          </p:cNvSpPr>
          <p:nvPr>
            <p:ph type="dt" sz="half" idx="2"/>
          </p:nvPr>
        </p:nvSpPr>
        <p:spPr/>
        <p:txBody>
          <a:bodyPr/>
          <a:lstStyle>
            <a:lvl1pPr>
              <a:buClrTx/>
              <a:defRPr/>
            </a:lvl1pPr>
          </a:lstStyle>
          <a:p>
            <a:endParaRPr lang="en-US"/>
          </a:p>
        </p:txBody>
      </p:sp>
      <p:sp>
        <p:nvSpPr>
          <p:cNvPr id="20485" name="Rectangle 5"/>
          <p:cNvSpPr>
            <a:spLocks noGrp="1" noChangeArrowheads="1"/>
          </p:cNvSpPr>
          <p:nvPr>
            <p:ph type="ftr" sz="quarter" idx="3"/>
          </p:nvPr>
        </p:nvSpPr>
        <p:spPr/>
        <p:txBody>
          <a:bodyPr/>
          <a:lstStyle>
            <a:lvl1pPr>
              <a:buClrTx/>
              <a:defRPr/>
            </a:lvl1pPr>
          </a:lstStyle>
          <a:p>
            <a:endParaRPr lang="en-US"/>
          </a:p>
        </p:txBody>
      </p:sp>
      <p:sp>
        <p:nvSpPr>
          <p:cNvPr id="20486" name="Rectangle 6"/>
          <p:cNvSpPr>
            <a:spLocks noGrp="1" noChangeArrowheads="1"/>
          </p:cNvSpPr>
          <p:nvPr>
            <p:ph type="sldNum" sz="quarter" idx="4"/>
          </p:nvPr>
        </p:nvSpPr>
        <p:spPr/>
        <p:txBody>
          <a:bodyPr/>
          <a:lstStyle>
            <a:lvl1pPr>
              <a:buClrTx/>
              <a:defRPr/>
            </a:lvl1pPr>
          </a:lstStyle>
          <a:p>
            <a:fld id="{A40EE83B-DA3F-44CF-9DF0-A12A2B484BE5}" type="slidenum">
              <a:rPr lang="en-US"/>
              <a:pPr/>
              <a:t>‹#›</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2000"/>
                                        <p:tgtEl>
                                          <p:spTgt spid="20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Effect transition="in" filter="wipe(left)">
                                      <p:cBhvr>
                                        <p:cTn id="12" dur="500"/>
                                        <p:tgtEl>
                                          <p:spTgt spid="204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0483"/>
                        </p:tgtEl>
                        <p:attrNameLst>
                          <p:attrName>style.visibility</p:attrName>
                        </p:attrNameLst>
                      </p:cBhvr>
                      <p:to>
                        <p:strVal val="visible"/>
                      </p:to>
                    </p:set>
                    <p:animEffect transition="in" filter="wipe(left)">
                      <p:cBhvr>
                        <p:cTn dur="500"/>
                        <p:tgtEl>
                          <p:spTgt spid="20483"/>
                        </p:tgtEl>
                      </p:cBhvr>
                    </p:animEffect>
                  </p:childTnLst>
                </p:cTn>
              </p:par>
            </p:tnLst>
          </p:tmpl>
        </p:tmplLst>
      </p:bldP>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5328545-B7F4-4B36-9B1B-DCFAB1B18203}" type="slidenum">
              <a:rPr lang="en-US"/>
              <a:pPr/>
              <a:t>‹#›</a:t>
            </a:fld>
            <a:endParaRPr lang="en-US"/>
          </a:p>
        </p:txBody>
      </p:sp>
    </p:spTree>
    <p:extLst>
      <p:ext uri="{BB962C8B-B14F-4D97-AF65-F5344CB8AC3E}">
        <p14:creationId xmlns:p14="http://schemas.microsoft.com/office/powerpoint/2010/main" val="1170483599"/>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2B56BB-31FC-444B-B4AD-CE0D49152A89}" type="slidenum">
              <a:rPr lang="en-US"/>
              <a:pPr/>
              <a:t>‹#›</a:t>
            </a:fld>
            <a:endParaRPr lang="en-US"/>
          </a:p>
        </p:txBody>
      </p:sp>
    </p:spTree>
    <p:extLst>
      <p:ext uri="{BB962C8B-B14F-4D97-AF65-F5344CB8AC3E}">
        <p14:creationId xmlns:p14="http://schemas.microsoft.com/office/powerpoint/2010/main" val="1224323590"/>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CF84C0B-4D86-4F04-8232-A840A6D036AF}" type="slidenum">
              <a:rPr lang="en-US"/>
              <a:pPr/>
              <a:t>‹#›</a:t>
            </a:fld>
            <a:endParaRPr lang="en-US"/>
          </a:p>
        </p:txBody>
      </p:sp>
    </p:spTree>
    <p:extLst>
      <p:ext uri="{BB962C8B-B14F-4D97-AF65-F5344CB8AC3E}">
        <p14:creationId xmlns:p14="http://schemas.microsoft.com/office/powerpoint/2010/main" val="58950817"/>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8E58236-3F4E-4ADB-8361-916125A62A94}" type="slidenum">
              <a:rPr lang="en-US"/>
              <a:pPr/>
              <a:t>‹#›</a:t>
            </a:fld>
            <a:endParaRPr lang="en-US"/>
          </a:p>
        </p:txBody>
      </p:sp>
    </p:spTree>
    <p:extLst>
      <p:ext uri="{BB962C8B-B14F-4D97-AF65-F5344CB8AC3E}">
        <p14:creationId xmlns:p14="http://schemas.microsoft.com/office/powerpoint/2010/main" val="2408189913"/>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5B8FB02-75CF-4625-B416-71F8D928F3F2}" type="slidenum">
              <a:rPr lang="en-US"/>
              <a:pPr/>
              <a:t>‹#›</a:t>
            </a:fld>
            <a:endParaRPr lang="en-US"/>
          </a:p>
        </p:txBody>
      </p:sp>
    </p:spTree>
    <p:extLst>
      <p:ext uri="{BB962C8B-B14F-4D97-AF65-F5344CB8AC3E}">
        <p14:creationId xmlns:p14="http://schemas.microsoft.com/office/powerpoint/2010/main" val="3792447900"/>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813FBB3-55EC-4C9B-AD28-2990B5517B26}" type="slidenum">
              <a:rPr lang="en-US"/>
              <a:pPr/>
              <a:t>‹#›</a:t>
            </a:fld>
            <a:endParaRPr lang="en-US"/>
          </a:p>
        </p:txBody>
      </p:sp>
    </p:spTree>
    <p:extLst>
      <p:ext uri="{BB962C8B-B14F-4D97-AF65-F5344CB8AC3E}">
        <p14:creationId xmlns:p14="http://schemas.microsoft.com/office/powerpoint/2010/main" val="1730648427"/>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815B2B87-C188-43D1-88EB-E856D4E99EEB}"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1296D4-7D1B-459A-B808-18D3D4D1B063}" type="slidenum">
              <a:rPr lang="en-US" smtClean="0"/>
              <a:t>‹#›</a:t>
            </a:fld>
            <a:endParaRPr lang="en-US"/>
          </a:p>
        </p:txBody>
      </p:sp>
    </p:spTree>
    <p:extLst>
      <p:ext uri="{BB962C8B-B14F-4D97-AF65-F5344CB8AC3E}">
        <p14:creationId xmlns:p14="http://schemas.microsoft.com/office/powerpoint/2010/main" val="24544702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5765B9-4966-4D2E-A127-A5AB9B8E525A}" type="slidenum">
              <a:rPr lang="en-US"/>
              <a:pPr/>
              <a:t>‹#›</a:t>
            </a:fld>
            <a:endParaRPr lang="en-US"/>
          </a:p>
        </p:txBody>
      </p:sp>
    </p:spTree>
    <p:extLst>
      <p:ext uri="{BB962C8B-B14F-4D97-AF65-F5344CB8AC3E}">
        <p14:creationId xmlns:p14="http://schemas.microsoft.com/office/powerpoint/2010/main" val="3420115161"/>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67ADD56-4985-42BA-ACA8-964A57F9BA94}" type="slidenum">
              <a:rPr lang="en-US"/>
              <a:pPr/>
              <a:t>‹#›</a:t>
            </a:fld>
            <a:endParaRPr lang="en-US"/>
          </a:p>
        </p:txBody>
      </p:sp>
    </p:spTree>
    <p:extLst>
      <p:ext uri="{BB962C8B-B14F-4D97-AF65-F5344CB8AC3E}">
        <p14:creationId xmlns:p14="http://schemas.microsoft.com/office/powerpoint/2010/main" val="978209692"/>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C99890F-0858-4977-8418-7C559A022BB5}" type="slidenum">
              <a:rPr lang="en-US"/>
              <a:pPr/>
              <a:t>‹#›</a:t>
            </a:fld>
            <a:endParaRPr lang="en-US"/>
          </a:p>
        </p:txBody>
      </p:sp>
    </p:spTree>
    <p:extLst>
      <p:ext uri="{BB962C8B-B14F-4D97-AF65-F5344CB8AC3E}">
        <p14:creationId xmlns:p14="http://schemas.microsoft.com/office/powerpoint/2010/main" val="1280013653"/>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FF25808-A993-4973-A537-59BEF8C1F77A}" type="slidenum">
              <a:rPr lang="en-US"/>
              <a:pPr/>
              <a:t>‹#›</a:t>
            </a:fld>
            <a:endParaRPr lang="en-US"/>
          </a:p>
        </p:txBody>
      </p:sp>
    </p:spTree>
    <p:extLst>
      <p:ext uri="{BB962C8B-B14F-4D97-AF65-F5344CB8AC3E}">
        <p14:creationId xmlns:p14="http://schemas.microsoft.com/office/powerpoint/2010/main" val="3024959400"/>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PhAnim="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noProof="0" smtClean="0"/>
              <a:t>Click to edit Master title style</a:t>
            </a:r>
          </a:p>
        </p:txBody>
      </p:sp>
      <p:sp>
        <p:nvSpPr>
          <p:cNvPr id="23555"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smtClean="0"/>
              <a:t>Click to edit Master subtitle style</a:t>
            </a:r>
          </a:p>
        </p:txBody>
      </p:sp>
      <p:sp>
        <p:nvSpPr>
          <p:cNvPr id="23556" name="Rectangle 4"/>
          <p:cNvSpPr>
            <a:spLocks noGrp="1" noChangeArrowheads="1"/>
          </p:cNvSpPr>
          <p:nvPr>
            <p:ph type="dt" sz="half" idx="2"/>
          </p:nvPr>
        </p:nvSpPr>
        <p:spPr/>
        <p:txBody>
          <a:bodyPr/>
          <a:lstStyle>
            <a:lvl1pPr>
              <a:buClrTx/>
              <a:defRPr/>
            </a:lvl1pPr>
          </a:lstStyle>
          <a:p>
            <a:endParaRPr lang="en-US"/>
          </a:p>
        </p:txBody>
      </p:sp>
      <p:sp>
        <p:nvSpPr>
          <p:cNvPr id="23557" name="Rectangle 5"/>
          <p:cNvSpPr>
            <a:spLocks noGrp="1" noChangeArrowheads="1"/>
          </p:cNvSpPr>
          <p:nvPr>
            <p:ph type="ftr" sz="quarter" idx="3"/>
          </p:nvPr>
        </p:nvSpPr>
        <p:spPr/>
        <p:txBody>
          <a:bodyPr/>
          <a:lstStyle>
            <a:lvl1pPr>
              <a:buClrTx/>
              <a:defRPr/>
            </a:lvl1pPr>
          </a:lstStyle>
          <a:p>
            <a:endParaRPr lang="en-US"/>
          </a:p>
        </p:txBody>
      </p:sp>
      <p:sp>
        <p:nvSpPr>
          <p:cNvPr id="23558" name="Rectangle 6"/>
          <p:cNvSpPr>
            <a:spLocks noGrp="1" noChangeArrowheads="1"/>
          </p:cNvSpPr>
          <p:nvPr>
            <p:ph type="sldNum" sz="quarter" idx="4"/>
          </p:nvPr>
        </p:nvSpPr>
        <p:spPr/>
        <p:txBody>
          <a:bodyPr/>
          <a:lstStyle>
            <a:lvl1pPr>
              <a:buClrTx/>
              <a:defRPr/>
            </a:lvl1pPr>
          </a:lstStyle>
          <a:p>
            <a:fld id="{DACD22A8-A602-4CC7-8ACF-2811FAEB31AF}" type="slidenum">
              <a:rPr lang="en-US"/>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B65F512-6810-4B66-88E0-7290A498194F}" type="slidenum">
              <a:rPr lang="en-US"/>
              <a:pPr/>
              <a:t>‹#›</a:t>
            </a:fld>
            <a:endParaRPr lang="en-US"/>
          </a:p>
        </p:txBody>
      </p:sp>
    </p:spTree>
    <p:extLst>
      <p:ext uri="{BB962C8B-B14F-4D97-AF65-F5344CB8AC3E}">
        <p14:creationId xmlns:p14="http://schemas.microsoft.com/office/powerpoint/2010/main" val="12825177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A913D6F-19F4-43EA-B64E-D47831BA4286}" type="slidenum">
              <a:rPr lang="en-US"/>
              <a:pPr/>
              <a:t>‹#›</a:t>
            </a:fld>
            <a:endParaRPr lang="en-US"/>
          </a:p>
        </p:txBody>
      </p:sp>
    </p:spTree>
    <p:extLst>
      <p:ext uri="{BB962C8B-B14F-4D97-AF65-F5344CB8AC3E}">
        <p14:creationId xmlns:p14="http://schemas.microsoft.com/office/powerpoint/2010/main" val="354212353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3A0258B-323B-4B94-8E24-8ED9A5702CDA}" type="slidenum">
              <a:rPr lang="en-US"/>
              <a:pPr/>
              <a:t>‹#›</a:t>
            </a:fld>
            <a:endParaRPr lang="en-US"/>
          </a:p>
        </p:txBody>
      </p:sp>
    </p:spTree>
    <p:extLst>
      <p:ext uri="{BB962C8B-B14F-4D97-AF65-F5344CB8AC3E}">
        <p14:creationId xmlns:p14="http://schemas.microsoft.com/office/powerpoint/2010/main" val="289347343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F5D5A3C-0432-4151-A1C4-08A513204AEB}" type="slidenum">
              <a:rPr lang="en-US"/>
              <a:pPr/>
              <a:t>‹#›</a:t>
            </a:fld>
            <a:endParaRPr lang="en-US"/>
          </a:p>
        </p:txBody>
      </p:sp>
    </p:spTree>
    <p:extLst>
      <p:ext uri="{BB962C8B-B14F-4D97-AF65-F5344CB8AC3E}">
        <p14:creationId xmlns:p14="http://schemas.microsoft.com/office/powerpoint/2010/main" val="7118706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375E91A-E7BB-4F8B-9A18-AD0FBBE2AE25}" type="slidenum">
              <a:rPr lang="en-US"/>
              <a:pPr/>
              <a:t>‹#›</a:t>
            </a:fld>
            <a:endParaRPr lang="en-US"/>
          </a:p>
        </p:txBody>
      </p:sp>
    </p:spTree>
    <p:extLst>
      <p:ext uri="{BB962C8B-B14F-4D97-AF65-F5344CB8AC3E}">
        <p14:creationId xmlns:p14="http://schemas.microsoft.com/office/powerpoint/2010/main" val="772499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815B2B87-C188-43D1-88EB-E856D4E99EEB}" type="datetimeFigureOut">
              <a:rPr lang="en-US" smtClean="0"/>
              <a:t>7/13/14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A1296D4-7D1B-459A-B808-18D3D4D1B063}" type="slidenum">
              <a:rPr lang="en-US" smtClean="0"/>
              <a:t>‹#›</a:t>
            </a:fld>
            <a:endParaRPr lang="en-US"/>
          </a:p>
        </p:txBody>
      </p:sp>
    </p:spTree>
    <p:extLst>
      <p:ext uri="{BB962C8B-B14F-4D97-AF65-F5344CB8AC3E}">
        <p14:creationId xmlns:p14="http://schemas.microsoft.com/office/powerpoint/2010/main" val="243150696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3106A01-6270-4589-B057-28B839FB8EA3}" type="slidenum">
              <a:rPr lang="en-US"/>
              <a:pPr/>
              <a:t>‹#›</a:t>
            </a:fld>
            <a:endParaRPr lang="en-US"/>
          </a:p>
        </p:txBody>
      </p:sp>
    </p:spTree>
    <p:extLst>
      <p:ext uri="{BB962C8B-B14F-4D97-AF65-F5344CB8AC3E}">
        <p14:creationId xmlns:p14="http://schemas.microsoft.com/office/powerpoint/2010/main" val="31012382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114D71B-C9A3-4DF2-A73C-5C4AEF055D16}" type="slidenum">
              <a:rPr lang="en-US"/>
              <a:pPr/>
              <a:t>‹#›</a:t>
            </a:fld>
            <a:endParaRPr lang="en-US"/>
          </a:p>
        </p:txBody>
      </p:sp>
    </p:spTree>
    <p:extLst>
      <p:ext uri="{BB962C8B-B14F-4D97-AF65-F5344CB8AC3E}">
        <p14:creationId xmlns:p14="http://schemas.microsoft.com/office/powerpoint/2010/main" val="363441030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F0800F1-938C-4E76-AEF3-B9D9BB3DB49A}" type="slidenum">
              <a:rPr lang="en-US"/>
              <a:pPr/>
              <a:t>‹#›</a:t>
            </a:fld>
            <a:endParaRPr lang="en-US"/>
          </a:p>
        </p:txBody>
      </p:sp>
    </p:spTree>
    <p:extLst>
      <p:ext uri="{BB962C8B-B14F-4D97-AF65-F5344CB8AC3E}">
        <p14:creationId xmlns:p14="http://schemas.microsoft.com/office/powerpoint/2010/main" val="22251544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A81582-C2E7-4C85-9F3C-4C9393F0D18F}" type="slidenum">
              <a:rPr lang="en-US"/>
              <a:pPr/>
              <a:t>‹#›</a:t>
            </a:fld>
            <a:endParaRPr lang="en-US"/>
          </a:p>
        </p:txBody>
      </p:sp>
    </p:spTree>
    <p:extLst>
      <p:ext uri="{BB962C8B-B14F-4D97-AF65-F5344CB8AC3E}">
        <p14:creationId xmlns:p14="http://schemas.microsoft.com/office/powerpoint/2010/main" val="293642676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BAB206C-470A-42AA-A197-F6352A4D8C4E}" type="slidenum">
              <a:rPr lang="en-US"/>
              <a:pPr/>
              <a:t>‹#›</a:t>
            </a:fld>
            <a:endParaRPr lang="en-US"/>
          </a:p>
        </p:txBody>
      </p:sp>
    </p:spTree>
    <p:extLst>
      <p:ext uri="{BB962C8B-B14F-4D97-AF65-F5344CB8AC3E}">
        <p14:creationId xmlns:p14="http://schemas.microsoft.com/office/powerpoint/2010/main" val="1244511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815B2B87-C188-43D1-88EB-E856D4E99EEB}" type="datetimeFigureOut">
              <a:rPr lang="en-US" smtClean="0"/>
              <a:t>7/13/14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A1296D4-7D1B-459A-B808-18D3D4D1B063}" type="slidenum">
              <a:rPr lang="en-US" smtClean="0"/>
              <a:t>‹#›</a:t>
            </a:fld>
            <a:endParaRPr lang="en-US"/>
          </a:p>
        </p:txBody>
      </p:sp>
    </p:spTree>
    <p:extLst>
      <p:ext uri="{BB962C8B-B14F-4D97-AF65-F5344CB8AC3E}">
        <p14:creationId xmlns:p14="http://schemas.microsoft.com/office/powerpoint/2010/main" val="1896491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815B2B87-C188-43D1-88EB-E856D4E99EEB}" type="datetimeFigureOut">
              <a:rPr lang="en-US" smtClean="0"/>
              <a:t>7/13/14</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A1296D4-7D1B-459A-B808-18D3D4D1B063}" type="slidenum">
              <a:rPr lang="en-US" smtClean="0"/>
              <a:t>‹#›</a:t>
            </a:fld>
            <a:endParaRPr lang="en-US"/>
          </a:p>
        </p:txBody>
      </p:sp>
    </p:spTree>
    <p:extLst>
      <p:ext uri="{BB962C8B-B14F-4D97-AF65-F5344CB8AC3E}">
        <p14:creationId xmlns:p14="http://schemas.microsoft.com/office/powerpoint/2010/main" val="716393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15B2B87-C188-43D1-88EB-E856D4E99EEB}" type="datetimeFigureOut">
              <a:rPr lang="en-US" smtClean="0"/>
              <a:t>7/13/14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A1296D4-7D1B-459A-B808-18D3D4D1B063}" type="slidenum">
              <a:rPr lang="en-US" smtClean="0"/>
              <a:t>‹#›</a:t>
            </a:fld>
            <a:endParaRPr lang="en-US"/>
          </a:p>
        </p:txBody>
      </p:sp>
    </p:spTree>
    <p:extLst>
      <p:ext uri="{BB962C8B-B14F-4D97-AF65-F5344CB8AC3E}">
        <p14:creationId xmlns:p14="http://schemas.microsoft.com/office/powerpoint/2010/main" val="410989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15B2B87-C188-43D1-88EB-E856D4E99EEB}" type="datetimeFigureOut">
              <a:rPr lang="en-US" smtClean="0"/>
              <a:t>7/13/14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A1296D4-7D1B-459A-B808-18D3D4D1B063}" type="slidenum">
              <a:rPr lang="en-US" smtClean="0"/>
              <a:t>‹#›</a:t>
            </a:fld>
            <a:endParaRPr lang="en-US"/>
          </a:p>
        </p:txBody>
      </p:sp>
    </p:spTree>
    <p:extLst>
      <p:ext uri="{BB962C8B-B14F-4D97-AF65-F5344CB8AC3E}">
        <p14:creationId xmlns:p14="http://schemas.microsoft.com/office/powerpoint/2010/main" val="1646877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15B2B87-C188-43D1-88EB-E856D4E99EEB}" type="datetimeFigureOut">
              <a:rPr lang="en-US" smtClean="0"/>
              <a:t>7/13/14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A1296D4-7D1B-459A-B808-18D3D4D1B063}" type="slidenum">
              <a:rPr lang="en-US" smtClean="0"/>
              <a:t>‹#›</a:t>
            </a:fld>
            <a:endParaRPr lang="en-US"/>
          </a:p>
        </p:txBody>
      </p:sp>
    </p:spTree>
    <p:extLst>
      <p:ext uri="{BB962C8B-B14F-4D97-AF65-F5344CB8AC3E}">
        <p14:creationId xmlns:p14="http://schemas.microsoft.com/office/powerpoint/2010/main" val="17773145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tags" Target="../tags/tag1.xml"/><Relationship Id="rId14" Type="http://schemas.openxmlformats.org/officeDocument/2006/relationships/tags" Target="../tags/tag2.xml"/><Relationship Id="rId1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tags" Target="../tags/tag5.xml"/><Relationship Id="rId14" Type="http://schemas.openxmlformats.org/officeDocument/2006/relationships/tags" Target="../tags/tag6.xml"/><Relationship Id="rId15" Type="http://schemas.openxmlformats.org/officeDocument/2006/relationships/image" Target="../media/image3.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tags" Target="../tags/tag9.xml"/><Relationship Id="rId14" Type="http://schemas.openxmlformats.org/officeDocument/2006/relationships/tags" Target="../tags/tag10.xml"/><Relationship Id="rId15" Type="http://schemas.openxmlformats.org/officeDocument/2006/relationships/image" Target="../media/image5.jpe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3" Type="http://schemas.openxmlformats.org/officeDocument/2006/relationships/tags" Target="../tags/tag13.xml"/><Relationship Id="rId14" Type="http://schemas.openxmlformats.org/officeDocument/2006/relationships/tags" Target="../tags/tag14.xml"/><Relationship Id="rId15" Type="http://schemas.openxmlformats.org/officeDocument/2006/relationships/image" Target="../media/image7.jpeg"/><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buClr>
                <a:schemeClr val="tx1"/>
              </a:buClr>
              <a:defRPr sz="1400"/>
            </a:lvl1pPr>
          </a:lstStyle>
          <a:p>
            <a:fld id="{815B2B87-C188-43D1-88EB-E856D4E99EEB}" type="datetimeFigureOut">
              <a:rPr lang="en-US" smtClean="0"/>
              <a:t>7/13/14</a:t>
            </a:fld>
            <a:endParaRPr 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buClr>
                <a:schemeClr val="tx1"/>
              </a:buClr>
              <a:defRPr sz="1400"/>
            </a:lvl1pPr>
          </a:lstStyle>
          <a:p>
            <a:endParaRPr lang="en-US"/>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buClr>
                <a:schemeClr val="tx1"/>
              </a:buClr>
              <a:defRPr sz="1400"/>
            </a:lvl1pPr>
          </a:lstStyle>
          <a:p>
            <a:fld id="{BA1296D4-7D1B-459A-B808-18D3D4D1B06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wipe(left)">
                                      <p:cBhvr>
                                        <p:cTn id="12" dur="500"/>
                                        <p:tgtEl>
                                          <p:spTgt spid="4099">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4099">
                                            <p:txEl>
                                              <p:pRg st="1" end="1"/>
                                            </p:txEl>
                                          </p:spTgt>
                                        </p:tgtEl>
                                        <p:attrNameLst>
                                          <p:attrName>style.visibility</p:attrName>
                                        </p:attrNameLst>
                                      </p:cBhvr>
                                      <p:to>
                                        <p:strVal val="visible"/>
                                      </p:to>
                                    </p:set>
                                    <p:animEffect transition="in" filter="wipe(left)">
                                      <p:cBhvr>
                                        <p:cTn id="15" dur="500"/>
                                        <p:tgtEl>
                                          <p:spTgt spid="4099">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4099">
                                            <p:txEl>
                                              <p:pRg st="2" end="2"/>
                                            </p:txEl>
                                          </p:spTgt>
                                        </p:tgtEl>
                                        <p:attrNameLst>
                                          <p:attrName>style.visibility</p:attrName>
                                        </p:attrNameLst>
                                      </p:cBhvr>
                                      <p:to>
                                        <p:strVal val="visible"/>
                                      </p:to>
                                    </p:set>
                                    <p:animEffect transition="in" filter="wipe(left)">
                                      <p:cBhvr>
                                        <p:cTn id="18" dur="500"/>
                                        <p:tgtEl>
                                          <p:spTgt spid="4099">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4099">
                                            <p:txEl>
                                              <p:pRg st="3" end="3"/>
                                            </p:txEl>
                                          </p:spTgt>
                                        </p:tgtEl>
                                        <p:attrNameLst>
                                          <p:attrName>style.visibility</p:attrName>
                                        </p:attrNameLst>
                                      </p:cBhvr>
                                      <p:to>
                                        <p:strVal val="visible"/>
                                      </p:to>
                                    </p:set>
                                    <p:animEffect transition="in" filter="wipe(left)">
                                      <p:cBhvr>
                                        <p:cTn id="21" dur="500"/>
                                        <p:tgtEl>
                                          <p:spTgt spid="4099">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4099">
                                            <p:txEl>
                                              <p:pRg st="4" end="4"/>
                                            </p:txEl>
                                          </p:spTgt>
                                        </p:tgtEl>
                                        <p:attrNameLst>
                                          <p:attrName>style.visibility</p:attrName>
                                        </p:attrNameLst>
                                      </p:cBhvr>
                                      <p:to>
                                        <p:strVal val="visible"/>
                                      </p:to>
                                    </p:set>
                                    <p:animEffect transition="in" filter="wipe(left)">
                                      <p:cBhvr>
                                        <p:cTn id="24"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2">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3">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4">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5">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Lst>
      </p:bldP>
    </p:bldLst>
  </p:timing>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638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8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buClr>
                <a:schemeClr val="tx1"/>
              </a:buClr>
              <a:defRPr sz="1400"/>
            </a:lvl1pPr>
          </a:lstStyle>
          <a:p>
            <a:endParaRPr lang="en-US"/>
          </a:p>
        </p:txBody>
      </p:sp>
      <p:sp>
        <p:nvSpPr>
          <p:cNvPr id="1638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buClr>
                <a:schemeClr val="tx1"/>
              </a:buClr>
              <a:defRPr sz="1400"/>
            </a:lvl1pPr>
          </a:lstStyle>
          <a:p>
            <a:endParaRPr lang="en-US"/>
          </a:p>
        </p:txBody>
      </p:sp>
      <p:sp>
        <p:nvSpPr>
          <p:cNvPr id="1639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buClr>
                <a:schemeClr val="tx1"/>
              </a:buClr>
              <a:defRPr sz="1400"/>
            </a:lvl1pPr>
          </a:lstStyle>
          <a:p>
            <a:fld id="{6E9CDAFC-358A-4DBE-86DD-65F8C5556CE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2000"/>
                                        <p:tgtEl>
                                          <p:spTgt spid="163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wipe(left)">
                                      <p:cBhvr>
                                        <p:cTn id="12" dur="500"/>
                                        <p:tgtEl>
                                          <p:spTgt spid="16387">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6387">
                                            <p:txEl>
                                              <p:pRg st="1" end="1"/>
                                            </p:txEl>
                                          </p:spTgt>
                                        </p:tgtEl>
                                        <p:attrNameLst>
                                          <p:attrName>style.visibility</p:attrName>
                                        </p:attrNameLst>
                                      </p:cBhvr>
                                      <p:to>
                                        <p:strVal val="visible"/>
                                      </p:to>
                                    </p:set>
                                    <p:animEffect transition="in" filter="wipe(left)">
                                      <p:cBhvr>
                                        <p:cTn id="15" dur="500"/>
                                        <p:tgtEl>
                                          <p:spTgt spid="16387">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6387">
                                            <p:txEl>
                                              <p:pRg st="2" end="2"/>
                                            </p:txEl>
                                          </p:spTgt>
                                        </p:tgtEl>
                                        <p:attrNameLst>
                                          <p:attrName>style.visibility</p:attrName>
                                        </p:attrNameLst>
                                      </p:cBhvr>
                                      <p:to>
                                        <p:strVal val="visible"/>
                                      </p:to>
                                    </p:set>
                                    <p:animEffect transition="in" filter="wipe(left)">
                                      <p:cBhvr>
                                        <p:cTn id="18" dur="500"/>
                                        <p:tgtEl>
                                          <p:spTgt spid="16387">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6387">
                                            <p:txEl>
                                              <p:pRg st="3" end="3"/>
                                            </p:txEl>
                                          </p:spTgt>
                                        </p:tgtEl>
                                        <p:attrNameLst>
                                          <p:attrName>style.visibility</p:attrName>
                                        </p:attrNameLst>
                                      </p:cBhvr>
                                      <p:to>
                                        <p:strVal val="visible"/>
                                      </p:to>
                                    </p:set>
                                    <p:animEffect transition="in" filter="wipe(left)">
                                      <p:cBhvr>
                                        <p:cTn id="21" dur="500"/>
                                        <p:tgtEl>
                                          <p:spTgt spid="16387">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6387">
                                            <p:txEl>
                                              <p:pRg st="4" end="4"/>
                                            </p:txEl>
                                          </p:spTgt>
                                        </p:tgtEl>
                                        <p:attrNameLst>
                                          <p:attrName>style.visibility</p:attrName>
                                        </p:attrNameLst>
                                      </p:cBhvr>
                                      <p:to>
                                        <p:strVal val="visible"/>
                                      </p:to>
                                    </p:set>
                                    <p:animEffect transition="in" filter="wipe(left)">
                                      <p:cBhvr>
                                        <p:cTn id="24"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16387"/>
                        </p:tgtEl>
                        <p:attrNameLst>
                          <p:attrName>style.visibility</p:attrName>
                        </p:attrNameLst>
                      </p:cBhvr>
                      <p:to>
                        <p:strVal val="visible"/>
                      </p:to>
                    </p:set>
                    <p:animEffect transition="in" filter="wipe(left)">
                      <p:cBhvr>
                        <p:cTn dur="500"/>
                        <p:tgtEl>
                          <p:spTgt spid="16387"/>
                        </p:tgtEl>
                      </p:cBhvr>
                    </p:animEffect>
                  </p:childTnLst>
                </p:cTn>
              </p:par>
            </p:tnLst>
          </p:tmpl>
          <p:tmpl lvl="2">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16387"/>
                        </p:tgtEl>
                        <p:attrNameLst>
                          <p:attrName>style.visibility</p:attrName>
                        </p:attrNameLst>
                      </p:cBhvr>
                      <p:to>
                        <p:strVal val="visible"/>
                      </p:to>
                    </p:set>
                    <p:animEffect transition="in" filter="wipe(left)">
                      <p:cBhvr>
                        <p:cTn dur="500"/>
                        <p:tgtEl>
                          <p:spTgt spid="16387"/>
                        </p:tgtEl>
                      </p:cBhvr>
                    </p:animEffect>
                  </p:childTnLst>
                </p:cTn>
              </p:par>
            </p:tnLst>
          </p:tmpl>
          <p:tmpl lvl="3">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16387"/>
                        </p:tgtEl>
                        <p:attrNameLst>
                          <p:attrName>style.visibility</p:attrName>
                        </p:attrNameLst>
                      </p:cBhvr>
                      <p:to>
                        <p:strVal val="visible"/>
                      </p:to>
                    </p:set>
                    <p:animEffect transition="in" filter="wipe(left)">
                      <p:cBhvr>
                        <p:cTn dur="500"/>
                        <p:tgtEl>
                          <p:spTgt spid="16387"/>
                        </p:tgtEl>
                      </p:cBhvr>
                    </p:animEffect>
                  </p:childTnLst>
                </p:cTn>
              </p:par>
            </p:tnLst>
          </p:tmpl>
          <p:tmpl lvl="4">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16387"/>
                        </p:tgtEl>
                        <p:attrNameLst>
                          <p:attrName>style.visibility</p:attrName>
                        </p:attrNameLst>
                      </p:cBhvr>
                      <p:to>
                        <p:strVal val="visible"/>
                      </p:to>
                    </p:set>
                    <p:animEffect transition="in" filter="wipe(left)">
                      <p:cBhvr>
                        <p:cTn dur="500"/>
                        <p:tgtEl>
                          <p:spTgt spid="16387"/>
                        </p:tgtEl>
                      </p:cBhvr>
                    </p:animEffect>
                  </p:childTnLst>
                </p:cTn>
              </p:par>
            </p:tnLst>
          </p:tmpl>
          <p:tmpl lvl="5">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16387"/>
                        </p:tgtEl>
                        <p:attrNameLst>
                          <p:attrName>style.visibility</p:attrName>
                        </p:attrNameLst>
                      </p:cBhvr>
                      <p:to>
                        <p:strVal val="visible"/>
                      </p:to>
                    </p:set>
                    <p:animEffect transition="in" filter="wipe(left)">
                      <p:cBhvr>
                        <p:cTn dur="500"/>
                        <p:tgtEl>
                          <p:spTgt spid="16387"/>
                        </p:tgtEl>
                      </p:cBhvr>
                    </p:animEffect>
                  </p:childTnLst>
                </p:cTn>
              </p:par>
            </p:tnLst>
          </p:tmpl>
        </p:tmplLst>
      </p:bldP>
    </p:bldLst>
  </p:timing>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9459"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6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buClr>
                <a:schemeClr val="tx1"/>
              </a:buClr>
              <a:defRPr sz="1400"/>
            </a:lvl1pPr>
          </a:lstStyle>
          <a:p>
            <a:endParaRPr lang="en-US"/>
          </a:p>
        </p:txBody>
      </p:sp>
      <p:sp>
        <p:nvSpPr>
          <p:cNvPr id="1946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buClr>
                <a:schemeClr val="tx1"/>
              </a:buClr>
              <a:defRPr sz="1400"/>
            </a:lvl1pPr>
          </a:lstStyle>
          <a:p>
            <a:endParaRPr lang="en-US"/>
          </a:p>
        </p:txBody>
      </p:sp>
      <p:sp>
        <p:nvSpPr>
          <p:cNvPr id="1946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buClr>
                <a:schemeClr val="tx1"/>
              </a:buClr>
              <a:defRPr sz="1400"/>
            </a:lvl1pPr>
          </a:lstStyle>
          <a:p>
            <a:fld id="{0300FE2A-E05D-429E-8F28-11BB08006F9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fade">
                                      <p:cBhvr>
                                        <p:cTn id="7" dur="2000"/>
                                        <p:tgtEl>
                                          <p:spTgt spid="194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459">
                                            <p:txEl>
                                              <p:pRg st="0" end="0"/>
                                            </p:txEl>
                                          </p:spTgt>
                                        </p:tgtEl>
                                        <p:attrNameLst>
                                          <p:attrName>style.visibility</p:attrName>
                                        </p:attrNameLst>
                                      </p:cBhvr>
                                      <p:to>
                                        <p:strVal val="visible"/>
                                      </p:to>
                                    </p:set>
                                    <p:animEffect transition="in" filter="wipe(left)">
                                      <p:cBhvr>
                                        <p:cTn id="12" dur="500"/>
                                        <p:tgtEl>
                                          <p:spTgt spid="19459">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9459">
                                            <p:txEl>
                                              <p:pRg st="1" end="1"/>
                                            </p:txEl>
                                          </p:spTgt>
                                        </p:tgtEl>
                                        <p:attrNameLst>
                                          <p:attrName>style.visibility</p:attrName>
                                        </p:attrNameLst>
                                      </p:cBhvr>
                                      <p:to>
                                        <p:strVal val="visible"/>
                                      </p:to>
                                    </p:set>
                                    <p:animEffect transition="in" filter="wipe(left)">
                                      <p:cBhvr>
                                        <p:cTn id="15" dur="500"/>
                                        <p:tgtEl>
                                          <p:spTgt spid="19459">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9459">
                                            <p:txEl>
                                              <p:pRg st="2" end="2"/>
                                            </p:txEl>
                                          </p:spTgt>
                                        </p:tgtEl>
                                        <p:attrNameLst>
                                          <p:attrName>style.visibility</p:attrName>
                                        </p:attrNameLst>
                                      </p:cBhvr>
                                      <p:to>
                                        <p:strVal val="visible"/>
                                      </p:to>
                                    </p:set>
                                    <p:animEffect transition="in" filter="wipe(left)">
                                      <p:cBhvr>
                                        <p:cTn id="18" dur="500"/>
                                        <p:tgtEl>
                                          <p:spTgt spid="19459">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9459">
                                            <p:txEl>
                                              <p:pRg st="3" end="3"/>
                                            </p:txEl>
                                          </p:spTgt>
                                        </p:tgtEl>
                                        <p:attrNameLst>
                                          <p:attrName>style.visibility</p:attrName>
                                        </p:attrNameLst>
                                      </p:cBhvr>
                                      <p:to>
                                        <p:strVal val="visible"/>
                                      </p:to>
                                    </p:set>
                                    <p:animEffect transition="in" filter="wipe(left)">
                                      <p:cBhvr>
                                        <p:cTn id="21" dur="500"/>
                                        <p:tgtEl>
                                          <p:spTgt spid="19459">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9459">
                                            <p:txEl>
                                              <p:pRg st="4" end="4"/>
                                            </p:txEl>
                                          </p:spTgt>
                                        </p:tgtEl>
                                        <p:attrNameLst>
                                          <p:attrName>style.visibility</p:attrName>
                                        </p:attrNameLst>
                                      </p:cBhvr>
                                      <p:to>
                                        <p:strVal val="visible"/>
                                      </p:to>
                                    </p:set>
                                    <p:animEffect transition="in" filter="wipe(left)">
                                      <p:cBhvr>
                                        <p:cTn id="24" dur="500"/>
                                        <p:tgtEl>
                                          <p:spTgt spid="194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19459"/>
                        </p:tgtEl>
                        <p:attrNameLst>
                          <p:attrName>style.visibility</p:attrName>
                        </p:attrNameLst>
                      </p:cBhvr>
                      <p:to>
                        <p:strVal val="visible"/>
                      </p:to>
                    </p:set>
                    <p:animEffect transition="in" filter="wipe(left)">
                      <p:cBhvr>
                        <p:cTn dur="500"/>
                        <p:tgtEl>
                          <p:spTgt spid="19459"/>
                        </p:tgtEl>
                      </p:cBhvr>
                    </p:animEffect>
                  </p:childTnLst>
                </p:cTn>
              </p:par>
            </p:tnLst>
          </p:tmpl>
          <p:tmpl lvl="2">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19459"/>
                        </p:tgtEl>
                        <p:attrNameLst>
                          <p:attrName>style.visibility</p:attrName>
                        </p:attrNameLst>
                      </p:cBhvr>
                      <p:to>
                        <p:strVal val="visible"/>
                      </p:to>
                    </p:set>
                    <p:animEffect transition="in" filter="wipe(left)">
                      <p:cBhvr>
                        <p:cTn dur="500"/>
                        <p:tgtEl>
                          <p:spTgt spid="19459"/>
                        </p:tgtEl>
                      </p:cBhvr>
                    </p:animEffect>
                  </p:childTnLst>
                </p:cTn>
              </p:par>
            </p:tnLst>
          </p:tmpl>
          <p:tmpl lvl="3">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19459"/>
                        </p:tgtEl>
                        <p:attrNameLst>
                          <p:attrName>style.visibility</p:attrName>
                        </p:attrNameLst>
                      </p:cBhvr>
                      <p:to>
                        <p:strVal val="visible"/>
                      </p:to>
                    </p:set>
                    <p:animEffect transition="in" filter="wipe(left)">
                      <p:cBhvr>
                        <p:cTn dur="500"/>
                        <p:tgtEl>
                          <p:spTgt spid="19459"/>
                        </p:tgtEl>
                      </p:cBhvr>
                    </p:animEffect>
                  </p:childTnLst>
                </p:cTn>
              </p:par>
            </p:tnLst>
          </p:tmpl>
          <p:tmpl lvl="4">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19459"/>
                        </p:tgtEl>
                        <p:attrNameLst>
                          <p:attrName>style.visibility</p:attrName>
                        </p:attrNameLst>
                      </p:cBhvr>
                      <p:to>
                        <p:strVal val="visible"/>
                      </p:to>
                    </p:set>
                    <p:animEffect transition="in" filter="wipe(left)">
                      <p:cBhvr>
                        <p:cTn dur="500"/>
                        <p:tgtEl>
                          <p:spTgt spid="19459"/>
                        </p:tgtEl>
                      </p:cBhvr>
                    </p:animEffect>
                  </p:childTnLst>
                </p:cTn>
              </p:par>
            </p:tnLst>
          </p:tmpl>
          <p:tmpl lvl="5">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19459"/>
                        </p:tgtEl>
                        <p:attrNameLst>
                          <p:attrName>style.visibility</p:attrName>
                        </p:attrNameLst>
                      </p:cBhvr>
                      <p:to>
                        <p:strVal val="visible"/>
                      </p:to>
                    </p:set>
                    <p:animEffect transition="in" filter="wipe(left)">
                      <p:cBhvr>
                        <p:cTn dur="500"/>
                        <p:tgtEl>
                          <p:spTgt spid="19459"/>
                        </p:tgtEl>
                      </p:cBhvr>
                    </p:animEffect>
                  </p:childTnLst>
                </p:cTn>
              </p:par>
            </p:tnLst>
          </p:tmpl>
        </p:tmplLst>
      </p:bldP>
    </p:bldLst>
  </p:timing>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2531"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3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buClr>
                <a:schemeClr val="tx1"/>
              </a:buClr>
              <a:defRPr sz="1400"/>
            </a:lvl1pPr>
          </a:lstStyle>
          <a:p>
            <a:endParaRPr lang="en-US"/>
          </a:p>
        </p:txBody>
      </p:sp>
      <p:sp>
        <p:nvSpPr>
          <p:cNvPr id="2253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buClr>
                <a:schemeClr val="tx1"/>
              </a:buClr>
              <a:defRPr sz="1400"/>
            </a:lvl1pPr>
          </a:lstStyle>
          <a:p>
            <a:endParaRPr lang="en-US"/>
          </a:p>
        </p:txBody>
      </p:sp>
      <p:sp>
        <p:nvSpPr>
          <p:cNvPr id="2253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buClr>
                <a:schemeClr val="tx1"/>
              </a:buClr>
              <a:defRPr sz="1400"/>
            </a:lvl1pPr>
          </a:lstStyle>
          <a:p>
            <a:fld id="{BDCD24E6-AE1E-4E2D-8DC0-1903BFE770B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xmlns:p14="http://schemas.microsoft.com/office/powerpoint/2010/main" id="1" dur="indefinite" restart="never" nodeType="tmRoot"/>
      </p:par>
    </p:tnLst>
  </p:timing>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defRPr>
      </a:lvl2pPr>
      <a:lvl3pPr algn="l" rtl="0" eaLnBrk="1" fontAlgn="base" hangingPunct="1">
        <a:spcBef>
          <a:spcPct val="0"/>
        </a:spcBef>
        <a:spcAft>
          <a:spcPct val="0"/>
        </a:spcAft>
        <a:buClr>
          <a:schemeClr val="tx1"/>
        </a:buClr>
        <a:defRPr sz="3200">
          <a:solidFill>
            <a:schemeClr val="tx1"/>
          </a:solidFill>
          <a:latin typeface="Arial" charset="0"/>
        </a:defRPr>
      </a:lvl3pPr>
      <a:lvl4pPr algn="l" rtl="0" eaLnBrk="1" fontAlgn="base" hangingPunct="1">
        <a:spcBef>
          <a:spcPct val="0"/>
        </a:spcBef>
        <a:spcAft>
          <a:spcPct val="0"/>
        </a:spcAft>
        <a:buClr>
          <a:schemeClr val="tx1"/>
        </a:buClr>
        <a:defRPr sz="3200">
          <a:solidFill>
            <a:schemeClr val="tx1"/>
          </a:solidFill>
          <a:latin typeface="Arial" charset="0"/>
        </a:defRPr>
      </a:lvl4pPr>
      <a:lvl5pPr algn="l" rtl="0" eaLnBrk="1" fontAlgn="base" hangingPunct="1">
        <a:spcBef>
          <a:spcPct val="0"/>
        </a:spcBef>
        <a:spcAft>
          <a:spcPct val="0"/>
        </a:spcAft>
        <a:buClr>
          <a:schemeClr val="tx1"/>
        </a:buClr>
        <a:defRPr sz="3200">
          <a:solidFill>
            <a:schemeClr val="tx1"/>
          </a:solidFill>
          <a:latin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hyperlink" Target="http://www.unamsanctamcatholicam.com" TargetMode="External"/><Relationship Id="rId3" Type="http://schemas.openxmlformats.org/officeDocument/2006/relationships/hyperlink" Target="http://tyjackson.wix.com/catholi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01924" y="2130425"/>
            <a:ext cx="6137275" cy="1470025"/>
          </a:xfrm>
        </p:spPr>
        <p:txBody>
          <a:bodyPr/>
          <a:lstStyle/>
          <a:p>
            <a:r>
              <a:rPr lang="en-US" sz="5400" b="1" dirty="0"/>
              <a:t>The </a:t>
            </a:r>
            <a:r>
              <a:rPr lang="en-US" sz="5400" b="1" dirty="0" smtClean="0"/>
              <a:t>Last </a:t>
            </a:r>
            <a:r>
              <a:rPr lang="en-US" sz="5400" b="1" dirty="0"/>
              <a:t>Things</a:t>
            </a:r>
            <a:endParaRPr lang="en-US" sz="5400" dirty="0"/>
          </a:p>
        </p:txBody>
      </p:sp>
      <p:sp>
        <p:nvSpPr>
          <p:cNvPr id="3" name="Subtitle 2"/>
          <p:cNvSpPr>
            <a:spLocks noGrp="1"/>
          </p:cNvSpPr>
          <p:nvPr>
            <p:ph type="subTitle" idx="1"/>
          </p:nvPr>
        </p:nvSpPr>
        <p:spPr>
          <a:xfrm>
            <a:off x="3276600" y="3886200"/>
            <a:ext cx="5070475" cy="1752600"/>
          </a:xfrm>
        </p:spPr>
        <p:txBody>
          <a:bodyPr/>
          <a:lstStyle/>
          <a:p>
            <a:r>
              <a:rPr lang="en-US" dirty="0"/>
              <a:t>“For it is appointed for men to die once; then after this, the judgment.”</a:t>
            </a:r>
          </a:p>
          <a:p>
            <a:r>
              <a:rPr lang="en-US" dirty="0"/>
              <a:t>-Hebrews 9:27</a:t>
            </a: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Pains of Hell</a:t>
            </a:r>
            <a:endParaRPr lang="en-US" dirty="0"/>
          </a:p>
        </p:txBody>
      </p:sp>
      <p:sp>
        <p:nvSpPr>
          <p:cNvPr id="3" name="Content Placeholder 2"/>
          <p:cNvSpPr>
            <a:spLocks noGrp="1"/>
          </p:cNvSpPr>
          <p:nvPr>
            <p:ph idx="1"/>
          </p:nvPr>
        </p:nvSpPr>
        <p:spPr/>
        <p:txBody>
          <a:bodyPr>
            <a:normAutofit fontScale="92500" lnSpcReduction="10000"/>
          </a:bodyPr>
          <a:lstStyle/>
          <a:p>
            <a:pPr>
              <a:lnSpc>
                <a:spcPct val="110000"/>
              </a:lnSpc>
            </a:pPr>
            <a:r>
              <a:rPr lang="en-US" dirty="0"/>
              <a:t>The secondary pain of hell is called the </a:t>
            </a:r>
            <a:r>
              <a:rPr lang="en-US" i="1" u="sng" dirty="0"/>
              <a:t>pain of sense</a:t>
            </a:r>
            <a:r>
              <a:rPr lang="en-US" dirty="0"/>
              <a:t>. </a:t>
            </a:r>
            <a:endParaRPr lang="en-US" dirty="0" smtClean="0"/>
          </a:p>
          <a:p>
            <a:pPr>
              <a:lnSpc>
                <a:spcPct val="110000"/>
              </a:lnSpc>
              <a:buNone/>
            </a:pPr>
            <a:endParaRPr lang="en-US" dirty="0" smtClean="0"/>
          </a:p>
          <a:p>
            <a:pPr>
              <a:lnSpc>
                <a:spcPct val="110000"/>
              </a:lnSpc>
            </a:pPr>
            <a:r>
              <a:rPr lang="en-US" dirty="0" smtClean="0"/>
              <a:t>It </a:t>
            </a:r>
            <a:r>
              <a:rPr lang="en-US" dirty="0"/>
              <a:t>is unknown what this pain </a:t>
            </a:r>
            <a:r>
              <a:rPr lang="en-US" dirty="0" smtClean="0"/>
              <a:t>is</a:t>
            </a:r>
          </a:p>
          <a:p>
            <a:pPr>
              <a:lnSpc>
                <a:spcPct val="110000"/>
              </a:lnSpc>
              <a:buNone/>
            </a:pPr>
            <a:endParaRPr lang="en-US" dirty="0" smtClean="0"/>
          </a:p>
          <a:p>
            <a:pPr>
              <a:lnSpc>
                <a:spcPct val="110000"/>
              </a:lnSpc>
            </a:pPr>
            <a:r>
              <a:rPr lang="en-US" dirty="0" smtClean="0"/>
              <a:t>The </a:t>
            </a:r>
            <a:r>
              <a:rPr lang="en-US" dirty="0"/>
              <a:t>Bible uses words like “fire”, “worm” and “brimstone” to describe the pains of </a:t>
            </a:r>
            <a:r>
              <a:rPr lang="en-US" dirty="0" smtClean="0"/>
              <a:t>hell</a:t>
            </a:r>
          </a:p>
          <a:p>
            <a:pPr>
              <a:lnSpc>
                <a:spcPct val="110000"/>
              </a:lnSpc>
              <a:buNone/>
            </a:pPr>
            <a:endParaRPr lang="en-US" dirty="0" smtClean="0"/>
          </a:p>
          <a:p>
            <a:pPr>
              <a:lnSpc>
                <a:spcPct val="110000"/>
              </a:lnSpc>
            </a:pPr>
            <a:r>
              <a:rPr lang="en-US" dirty="0" smtClean="0"/>
              <a:t>What </a:t>
            </a:r>
            <a:r>
              <a:rPr lang="en-US" dirty="0"/>
              <a:t>causes this pain has never been dogmatically clarified, but it is Catholic doctrine that such a pain exists.</a:t>
            </a: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a:t>
            </a:r>
            <a:r>
              <a:rPr lang="en-US" dirty="0"/>
              <a:t>loving God would not send anybody to Hell.</a:t>
            </a:r>
          </a:p>
        </p:txBody>
      </p:sp>
      <p:sp>
        <p:nvSpPr>
          <p:cNvPr id="3" name="Content Placeholder 2"/>
          <p:cNvSpPr>
            <a:spLocks noGrp="1"/>
          </p:cNvSpPr>
          <p:nvPr>
            <p:ph idx="1"/>
          </p:nvPr>
        </p:nvSpPr>
        <p:spPr/>
        <p:txBody>
          <a:bodyPr>
            <a:normAutofit fontScale="92500" lnSpcReduction="10000"/>
          </a:bodyPr>
          <a:lstStyle/>
          <a:p>
            <a:pPr hangingPunct="0">
              <a:lnSpc>
                <a:spcPct val="110000"/>
              </a:lnSpc>
            </a:pPr>
            <a:r>
              <a:rPr lang="en-US" dirty="0" smtClean="0"/>
              <a:t>God </a:t>
            </a:r>
            <a:r>
              <a:rPr lang="en-US" dirty="0"/>
              <a:t>is indeed pure love, but He is also perfectly just and infinitely </a:t>
            </a:r>
            <a:r>
              <a:rPr lang="en-US" i="1" dirty="0" smtClean="0"/>
              <a:t>holy</a:t>
            </a:r>
            <a:endParaRPr lang="en-US" dirty="0" smtClean="0"/>
          </a:p>
          <a:p>
            <a:pPr hangingPunct="0">
              <a:lnSpc>
                <a:spcPct val="110000"/>
              </a:lnSpc>
              <a:buNone/>
            </a:pPr>
            <a:endParaRPr lang="en-US" dirty="0" smtClean="0"/>
          </a:p>
          <a:p>
            <a:pPr hangingPunct="0">
              <a:lnSpc>
                <a:spcPct val="110000"/>
              </a:lnSpc>
            </a:pPr>
            <a:r>
              <a:rPr lang="en-US" dirty="0" smtClean="0"/>
              <a:t>All </a:t>
            </a:r>
            <a:r>
              <a:rPr lang="en-US" dirty="0"/>
              <a:t>of these attributes are one because God is also completely simple. </a:t>
            </a:r>
            <a:endParaRPr lang="en-US" dirty="0" smtClean="0"/>
          </a:p>
          <a:p>
            <a:pPr hangingPunct="0">
              <a:lnSpc>
                <a:spcPct val="110000"/>
              </a:lnSpc>
              <a:buNone/>
            </a:pPr>
            <a:endParaRPr lang="en-US" dirty="0" smtClean="0"/>
          </a:p>
          <a:p>
            <a:pPr hangingPunct="0">
              <a:lnSpc>
                <a:spcPct val="110000"/>
              </a:lnSpc>
            </a:pPr>
            <a:r>
              <a:rPr lang="en-US" dirty="0" smtClean="0"/>
              <a:t>His </a:t>
            </a:r>
            <a:r>
              <a:rPr lang="en-US" dirty="0"/>
              <a:t>holiness and justice are not opposed to His love but are part of it. </a:t>
            </a:r>
            <a:endParaRPr lang="en-US" dirty="0" smtClean="0"/>
          </a:p>
          <a:p>
            <a:pPr hangingPunct="0">
              <a:lnSpc>
                <a:spcPct val="110000"/>
              </a:lnSpc>
              <a:buNone/>
            </a:pPr>
            <a:endParaRPr lang="en-US" dirty="0" smtClean="0"/>
          </a:p>
          <a:p>
            <a:pPr hangingPunct="0">
              <a:lnSpc>
                <a:spcPct val="110000"/>
              </a:lnSpc>
            </a:pPr>
            <a:r>
              <a:rPr lang="en-US" dirty="0" smtClean="0"/>
              <a:t>He </a:t>
            </a:r>
            <a:r>
              <a:rPr lang="en-US" dirty="0"/>
              <a:t>does not act out of love sometimes and then out of justice at other times. All His actions are loving and just.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loving God would not send anybody to Hell</a:t>
            </a:r>
            <a:endParaRPr lang="en-US" dirty="0"/>
          </a:p>
        </p:txBody>
      </p:sp>
      <p:sp>
        <p:nvSpPr>
          <p:cNvPr id="3" name="Content Placeholder 2"/>
          <p:cNvSpPr>
            <a:spLocks noGrp="1"/>
          </p:cNvSpPr>
          <p:nvPr>
            <p:ph idx="1"/>
          </p:nvPr>
        </p:nvSpPr>
        <p:spPr/>
        <p:txBody>
          <a:bodyPr>
            <a:normAutofit fontScale="85000" lnSpcReduction="20000"/>
          </a:bodyPr>
          <a:lstStyle/>
          <a:p>
            <a:pPr hangingPunct="0">
              <a:lnSpc>
                <a:spcPct val="120000"/>
              </a:lnSpc>
            </a:pPr>
            <a:r>
              <a:rPr lang="en-US" dirty="0" smtClean="0"/>
              <a:t>No </a:t>
            </a:r>
            <a:r>
              <a:rPr lang="en-US" dirty="0"/>
              <a:t>person is condemned to hell that did not merit it during their life. </a:t>
            </a:r>
            <a:endParaRPr lang="en-US" dirty="0" smtClean="0"/>
          </a:p>
          <a:p>
            <a:pPr hangingPunct="0">
              <a:lnSpc>
                <a:spcPct val="120000"/>
              </a:lnSpc>
              <a:buNone/>
            </a:pPr>
            <a:endParaRPr lang="en-US" dirty="0" smtClean="0"/>
          </a:p>
          <a:p>
            <a:pPr hangingPunct="0">
              <a:lnSpc>
                <a:spcPct val="120000"/>
              </a:lnSpc>
            </a:pPr>
            <a:r>
              <a:rPr lang="en-US" dirty="0" smtClean="0"/>
              <a:t>God </a:t>
            </a:r>
            <a:r>
              <a:rPr lang="en-US" dirty="0"/>
              <a:t>has done everything to warn people about hell and induce them to avoid </a:t>
            </a:r>
            <a:r>
              <a:rPr lang="en-US" dirty="0" smtClean="0"/>
              <a:t>it</a:t>
            </a:r>
          </a:p>
          <a:p>
            <a:pPr hangingPunct="0">
              <a:lnSpc>
                <a:spcPct val="120000"/>
              </a:lnSpc>
              <a:buNone/>
            </a:pPr>
            <a:endParaRPr lang="en-US" dirty="0" smtClean="0"/>
          </a:p>
          <a:p>
            <a:pPr hangingPunct="0">
              <a:lnSpc>
                <a:spcPct val="120000"/>
              </a:lnSpc>
            </a:pPr>
            <a:r>
              <a:rPr lang="en-US" dirty="0" smtClean="0"/>
              <a:t>It </a:t>
            </a:r>
            <a:r>
              <a:rPr lang="en-US" dirty="0"/>
              <a:t>is people, by their own obstinate will, who persist in sin and send themselves to hell despite God. </a:t>
            </a:r>
            <a:endParaRPr lang="en-US" dirty="0" smtClean="0"/>
          </a:p>
          <a:p>
            <a:pPr hangingPunct="0">
              <a:lnSpc>
                <a:spcPct val="120000"/>
              </a:lnSpc>
              <a:buNone/>
            </a:pPr>
            <a:endParaRPr lang="en-US" dirty="0" smtClean="0"/>
          </a:p>
          <a:p>
            <a:pPr hangingPunct="0">
              <a:lnSpc>
                <a:spcPct val="120000"/>
              </a:lnSpc>
            </a:pPr>
            <a:r>
              <a:rPr lang="en-US" dirty="0" smtClean="0"/>
              <a:t>If </a:t>
            </a:r>
            <a:r>
              <a:rPr lang="en-US" dirty="0"/>
              <a:t>the wicked are not punished, then the rewards of the righteous become unjust. God is infinitely just and will reward everybody according to what they have </a:t>
            </a:r>
            <a:r>
              <a:rPr lang="en-US" dirty="0" smtClean="0"/>
              <a:t>earned.</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Nobody is really bad enough to go to Hell.</a:t>
            </a:r>
          </a:p>
        </p:txBody>
      </p:sp>
      <p:sp>
        <p:nvSpPr>
          <p:cNvPr id="3" name="Content Placeholder 2"/>
          <p:cNvSpPr>
            <a:spLocks noGrp="1"/>
          </p:cNvSpPr>
          <p:nvPr>
            <p:ph idx="1"/>
          </p:nvPr>
        </p:nvSpPr>
        <p:spPr>
          <a:xfrm>
            <a:off x="2693988" y="1600200"/>
            <a:ext cx="6326187" cy="4876800"/>
          </a:xfrm>
        </p:spPr>
        <p:txBody>
          <a:bodyPr>
            <a:normAutofit fontScale="70000" lnSpcReduction="20000"/>
          </a:bodyPr>
          <a:lstStyle/>
          <a:p>
            <a:pPr hangingPunct="0">
              <a:lnSpc>
                <a:spcPct val="120000"/>
              </a:lnSpc>
            </a:pPr>
            <a:r>
              <a:rPr lang="en-US" dirty="0"/>
              <a:t>This assertion misunderstands the gravity of sin. A single mortal sin committed once is enough to damn a soul if that person were to die in that sin, because mortal sin deprives us of God’s grace, which is the prerequisite for entering heaven. </a:t>
            </a:r>
            <a:endParaRPr lang="en-US" dirty="0" smtClean="0"/>
          </a:p>
          <a:p>
            <a:pPr hangingPunct="0">
              <a:lnSpc>
                <a:spcPct val="120000"/>
              </a:lnSpc>
              <a:buNone/>
            </a:pPr>
            <a:endParaRPr lang="en-US" dirty="0" smtClean="0"/>
          </a:p>
          <a:p>
            <a:pPr hangingPunct="0">
              <a:lnSpc>
                <a:spcPct val="120000"/>
              </a:lnSpc>
            </a:pPr>
            <a:r>
              <a:rPr lang="en-US" dirty="0" smtClean="0"/>
              <a:t>None </a:t>
            </a:r>
            <a:r>
              <a:rPr lang="en-US" dirty="0"/>
              <a:t>of us are really that good; except for some of the saints, most of us will commit at least one mortal sin sometime in our lives</a:t>
            </a:r>
            <a:r>
              <a:rPr lang="en-US" dirty="0" smtClean="0"/>
              <a:t>.</a:t>
            </a:r>
          </a:p>
          <a:p>
            <a:pPr>
              <a:lnSpc>
                <a:spcPct val="120000"/>
              </a:lnSpc>
              <a:buNone/>
            </a:pPr>
            <a:r>
              <a:rPr lang="en-US" dirty="0"/>
              <a:t> </a:t>
            </a:r>
          </a:p>
          <a:p>
            <a:pPr hangingPunct="0">
              <a:lnSpc>
                <a:spcPct val="120000"/>
              </a:lnSpc>
            </a:pPr>
            <a:r>
              <a:rPr lang="en-US" dirty="0" smtClean="0"/>
              <a:t>Those </a:t>
            </a:r>
            <a:r>
              <a:rPr lang="en-US" dirty="0"/>
              <a:t>who die in mortal sin have their wills irrevocably fixed on evil; even if God offered them repentance, they would not choose it</a:t>
            </a:r>
            <a:r>
              <a:rPr lang="en-US" dirty="0" smtClean="0"/>
              <a:t>.</a:t>
            </a:r>
          </a:p>
          <a:p>
            <a:pPr hangingPunct="0">
              <a:lnSpc>
                <a:spcPct val="120000"/>
              </a:lnSpc>
              <a:buNone/>
            </a:pPr>
            <a:endParaRPr lang="en-US" dirty="0" smtClean="0"/>
          </a:p>
          <a:p>
            <a:pPr hangingPunct="0">
              <a:lnSpc>
                <a:spcPct val="120000"/>
              </a:lnSpc>
            </a:pPr>
            <a:r>
              <a:rPr lang="en-US" dirty="0" smtClean="0"/>
              <a:t> </a:t>
            </a:r>
            <a:r>
              <a:rPr lang="en-US" dirty="0"/>
              <a:t>In choosing sin they have preferred something before God and would stubbornly cling to their sin even if it took them to hell.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Second Coming</a:t>
            </a:r>
            <a:endParaRPr lang="en-US" dirty="0"/>
          </a:p>
        </p:txBody>
      </p:sp>
      <p:sp>
        <p:nvSpPr>
          <p:cNvPr id="3" name="Content Placeholder 2"/>
          <p:cNvSpPr>
            <a:spLocks noGrp="1"/>
          </p:cNvSpPr>
          <p:nvPr>
            <p:ph idx="1"/>
          </p:nvPr>
        </p:nvSpPr>
        <p:spPr/>
        <p:txBody>
          <a:bodyPr>
            <a:normAutofit fontScale="92500" lnSpcReduction="20000"/>
          </a:bodyPr>
          <a:lstStyle/>
          <a:p>
            <a:pPr hangingPunct="0">
              <a:lnSpc>
                <a:spcPct val="110000"/>
              </a:lnSpc>
            </a:pPr>
            <a:r>
              <a:rPr lang="en-US" dirty="0"/>
              <a:t>The Son </a:t>
            </a:r>
            <a:r>
              <a:rPr lang="en-US" dirty="0" smtClean="0"/>
              <a:t>of Man </a:t>
            </a:r>
            <a:r>
              <a:rPr lang="en-US" dirty="0"/>
              <a:t>shall come in the glory of His Father, and all the holy angels with Him; and then will render to every man according to his work” (</a:t>
            </a:r>
            <a:r>
              <a:rPr lang="en-US" dirty="0" err="1"/>
              <a:t>Lk</a:t>
            </a:r>
            <a:r>
              <a:rPr lang="en-US" dirty="0"/>
              <a:t>. 9:26. See also: Mt. 24:20, </a:t>
            </a:r>
            <a:r>
              <a:rPr lang="en-US" dirty="0" err="1"/>
              <a:t>Lk</a:t>
            </a:r>
            <a:r>
              <a:rPr lang="en-US" dirty="0"/>
              <a:t>. 21:27, Jn. 6:39). </a:t>
            </a:r>
            <a:endParaRPr lang="en-US" dirty="0" smtClean="0"/>
          </a:p>
          <a:p>
            <a:pPr hangingPunct="0">
              <a:lnSpc>
                <a:spcPct val="110000"/>
              </a:lnSpc>
              <a:buNone/>
            </a:pPr>
            <a:endParaRPr lang="en-US" dirty="0" smtClean="0"/>
          </a:p>
          <a:p>
            <a:pPr hangingPunct="0">
              <a:lnSpc>
                <a:spcPct val="110000"/>
              </a:lnSpc>
            </a:pPr>
            <a:r>
              <a:rPr lang="en-US" dirty="0" smtClean="0"/>
              <a:t>Jesus </a:t>
            </a:r>
            <a:r>
              <a:rPr lang="en-US" dirty="0"/>
              <a:t>says that “as lightning that comes from the east is visible even in the west, so shall be the coming of the Son of Man” (Matt. 24:27). </a:t>
            </a:r>
            <a:endParaRPr lang="en-US" dirty="0" smtClean="0"/>
          </a:p>
          <a:p>
            <a:pPr hangingPunct="0">
              <a:lnSpc>
                <a:spcPct val="110000"/>
              </a:lnSpc>
              <a:buNone/>
            </a:pPr>
            <a:endParaRPr lang="en-US" dirty="0" smtClean="0"/>
          </a:p>
          <a:p>
            <a:pPr hangingPunct="0">
              <a:lnSpc>
                <a:spcPct val="110000"/>
              </a:lnSpc>
            </a:pPr>
            <a:r>
              <a:rPr lang="en-US" dirty="0" smtClean="0"/>
              <a:t>It </a:t>
            </a:r>
            <a:r>
              <a:rPr lang="en-US" dirty="0"/>
              <a:t>is certain that the Second Coming will be an event of cosmic significance and will be witnessed by all men (</a:t>
            </a:r>
            <a:r>
              <a:rPr lang="en-US" i="1" dirty="0" err="1"/>
              <a:t>Didache</a:t>
            </a:r>
            <a:r>
              <a:rPr lang="en-US" dirty="0"/>
              <a:t> 16:8).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Second Coming</a:t>
            </a:r>
            <a:endParaRPr lang="en-US" dirty="0"/>
          </a:p>
        </p:txBody>
      </p:sp>
      <p:sp>
        <p:nvSpPr>
          <p:cNvPr id="3" name="Content Placeholder 2"/>
          <p:cNvSpPr>
            <a:spLocks noGrp="1"/>
          </p:cNvSpPr>
          <p:nvPr>
            <p:ph idx="1"/>
          </p:nvPr>
        </p:nvSpPr>
        <p:spPr>
          <a:xfrm>
            <a:off x="2693988" y="1600200"/>
            <a:ext cx="6326187" cy="4876800"/>
          </a:xfrm>
        </p:spPr>
        <p:txBody>
          <a:bodyPr>
            <a:normAutofit fontScale="77500" lnSpcReduction="20000"/>
          </a:bodyPr>
          <a:lstStyle/>
          <a:p>
            <a:pPr hangingPunct="0">
              <a:lnSpc>
                <a:spcPct val="120000"/>
              </a:lnSpc>
            </a:pPr>
            <a:r>
              <a:rPr lang="en-US" dirty="0"/>
              <a:t>Sacred Scripture and Sacred Tradition list several things that are signs that the Second Coming is near</a:t>
            </a:r>
            <a:r>
              <a:rPr lang="en-US" dirty="0" smtClean="0"/>
              <a:t>; “</a:t>
            </a:r>
            <a:r>
              <a:rPr lang="en-US" dirty="0"/>
              <a:t>signs of the times” as Christ calls them (Mt. 16:3</a:t>
            </a:r>
            <a:r>
              <a:rPr lang="en-US" dirty="0" smtClean="0"/>
              <a:t>).</a:t>
            </a:r>
            <a:endParaRPr lang="en-US" dirty="0"/>
          </a:p>
          <a:p>
            <a:pPr lvl="1" hangingPunct="0">
              <a:lnSpc>
                <a:spcPct val="120000"/>
              </a:lnSpc>
            </a:pPr>
            <a:r>
              <a:rPr lang="en-US" dirty="0"/>
              <a:t>The Preaching of the Gospel to the whole world (Mt. 24:14, Mk. 13:10) </a:t>
            </a:r>
          </a:p>
          <a:p>
            <a:pPr lvl="1" hangingPunct="0">
              <a:lnSpc>
                <a:spcPct val="120000"/>
              </a:lnSpc>
            </a:pPr>
            <a:r>
              <a:rPr lang="en-US" dirty="0"/>
              <a:t>The Conversion of the Jews (Rom. 11:25-32) </a:t>
            </a:r>
          </a:p>
          <a:p>
            <a:pPr lvl="1" hangingPunct="0">
              <a:lnSpc>
                <a:spcPct val="120000"/>
              </a:lnSpc>
            </a:pPr>
            <a:r>
              <a:rPr lang="en-US" dirty="0"/>
              <a:t>The Great Apostasy (Mt. 24:4, 2 Thess. 2:3) </a:t>
            </a:r>
          </a:p>
          <a:p>
            <a:pPr lvl="1" hangingPunct="0">
              <a:lnSpc>
                <a:spcPct val="120000"/>
              </a:lnSpc>
            </a:pPr>
            <a:r>
              <a:rPr lang="en-US" dirty="0"/>
              <a:t>The Appearance of the Antichrist (2 Thess. 2:3,9-11, 2 John 2:7, </a:t>
            </a:r>
            <a:r>
              <a:rPr lang="en-US" i="1" dirty="0" err="1"/>
              <a:t>Didache</a:t>
            </a:r>
            <a:r>
              <a:rPr lang="en-US" dirty="0"/>
              <a:t> 16:4) </a:t>
            </a:r>
          </a:p>
          <a:p>
            <a:pPr lvl="1" hangingPunct="0">
              <a:lnSpc>
                <a:spcPct val="120000"/>
              </a:lnSpc>
            </a:pPr>
            <a:r>
              <a:rPr lang="en-US" dirty="0"/>
              <a:t>Severe Tribulations (Mt. 24:9,29, Is. 13:10, 34:4</a:t>
            </a:r>
            <a:r>
              <a:rPr lang="en-US" dirty="0" smtClean="0"/>
              <a:t>)</a:t>
            </a:r>
          </a:p>
          <a:p>
            <a:pPr hangingPunct="0">
              <a:lnSpc>
                <a:spcPct val="120000"/>
              </a:lnSpc>
              <a:buNone/>
            </a:pPr>
            <a:endParaRPr lang="en-US" dirty="0" smtClean="0"/>
          </a:p>
          <a:p>
            <a:pPr hangingPunct="0">
              <a:lnSpc>
                <a:spcPct val="120000"/>
              </a:lnSpc>
            </a:pPr>
            <a:r>
              <a:rPr lang="en-US" dirty="0" smtClean="0"/>
              <a:t>Despite </a:t>
            </a:r>
            <a:r>
              <a:rPr lang="en-US" dirty="0"/>
              <a:t>these signs, the time of the Second Coming is unknown to men. St. Paul teaches that “the day of the Lord shall come as a thief in the night” (1 Thess. 5:1-2).</a:t>
            </a:r>
            <a:r>
              <a:rPr lang="en-US" dirty="0" smtClean="0"/>
              <a:t>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Resurrection of the Dead</a:t>
            </a:r>
          </a:p>
        </p:txBody>
      </p:sp>
      <p:sp>
        <p:nvSpPr>
          <p:cNvPr id="3" name="Content Placeholder 2"/>
          <p:cNvSpPr>
            <a:spLocks noGrp="1"/>
          </p:cNvSpPr>
          <p:nvPr>
            <p:ph idx="1"/>
          </p:nvPr>
        </p:nvSpPr>
        <p:spPr/>
        <p:txBody>
          <a:bodyPr>
            <a:normAutofit fontScale="92500"/>
          </a:bodyPr>
          <a:lstStyle/>
          <a:p>
            <a:pPr hangingPunct="0"/>
            <a:r>
              <a:rPr lang="en-US" dirty="0"/>
              <a:t>The bodily resurrection at the end of time was implicit in pre-Christian Judaism (see Hos. 6:3, </a:t>
            </a:r>
            <a:r>
              <a:rPr lang="en-US" dirty="0" err="1"/>
              <a:t>Ezk</a:t>
            </a:r>
            <a:r>
              <a:rPr lang="en-US" dirty="0"/>
              <a:t>. 37:1-14) though by no means explicit, and many Jews did not accept the doctrine of the resurrection (like the Sadducees). </a:t>
            </a:r>
            <a:endParaRPr lang="en-US" dirty="0" smtClean="0"/>
          </a:p>
          <a:p>
            <a:pPr hangingPunct="0">
              <a:buNone/>
            </a:pPr>
            <a:endParaRPr lang="en-US" dirty="0" smtClean="0"/>
          </a:p>
          <a:p>
            <a:pPr hangingPunct="0"/>
            <a:r>
              <a:rPr lang="en-US" dirty="0" smtClean="0"/>
              <a:t>Jesus </a:t>
            </a:r>
            <a:r>
              <a:rPr lang="en-US" dirty="0"/>
              <a:t>Himself corrects their error and teaches not only the resurrection of the just, but also of the wicked (</a:t>
            </a:r>
            <a:r>
              <a:rPr lang="en-US" dirty="0" err="1"/>
              <a:t>Lk</a:t>
            </a:r>
            <a:r>
              <a:rPr lang="en-US" dirty="0"/>
              <a:t>. 14:14, Mt. 5:29, 10:28</a:t>
            </a:r>
            <a:r>
              <a:rPr lang="en-US" dirty="0" smtClean="0"/>
              <a:t>).</a:t>
            </a:r>
          </a:p>
          <a:p>
            <a:pPr hangingPunct="0">
              <a:buNone/>
            </a:pPr>
            <a:endParaRPr lang="en-US" dirty="0" smtClean="0"/>
          </a:p>
          <a:p>
            <a:pPr hangingPunct="0"/>
            <a:r>
              <a:rPr lang="en-US" dirty="0" smtClean="0"/>
              <a:t>The </a:t>
            </a:r>
            <a:r>
              <a:rPr lang="en-US" dirty="0"/>
              <a:t>General Resurrection is intimately linked with the Resurrection of Christ </a:t>
            </a:r>
            <a:r>
              <a:rPr lang="en-US" dirty="0" smtClean="0"/>
              <a:t>Himself</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Resurrection</a:t>
            </a:r>
            <a:endParaRPr lang="en-US" dirty="0"/>
          </a:p>
        </p:txBody>
      </p:sp>
      <p:sp>
        <p:nvSpPr>
          <p:cNvPr id="3" name="Content Placeholder 2"/>
          <p:cNvSpPr>
            <a:spLocks noGrp="1"/>
          </p:cNvSpPr>
          <p:nvPr>
            <p:ph idx="1"/>
          </p:nvPr>
        </p:nvSpPr>
        <p:spPr>
          <a:xfrm>
            <a:off x="2693988" y="1600200"/>
            <a:ext cx="6326187" cy="5029200"/>
          </a:xfrm>
        </p:spPr>
        <p:txBody>
          <a:bodyPr>
            <a:normAutofit fontScale="62500" lnSpcReduction="20000"/>
          </a:bodyPr>
          <a:lstStyle/>
          <a:p>
            <a:pPr>
              <a:lnSpc>
                <a:spcPct val="120000"/>
              </a:lnSpc>
            </a:pPr>
            <a:r>
              <a:rPr lang="en-US" i="1" dirty="0"/>
              <a:t>What is “rising</a:t>
            </a:r>
            <a:r>
              <a:rPr lang="en-US" i="1" dirty="0" smtClean="0"/>
              <a:t>?”</a:t>
            </a:r>
            <a:r>
              <a:rPr lang="en-US" dirty="0"/>
              <a:t> </a:t>
            </a:r>
          </a:p>
          <a:p>
            <a:pPr lvl="1" hangingPunct="0">
              <a:lnSpc>
                <a:spcPct val="120000"/>
              </a:lnSpc>
            </a:pPr>
            <a:r>
              <a:rPr lang="en-US" dirty="0"/>
              <a:t>“God, in His almighty power, will definitively grant incorruptible life to our bodies by reuniting them with our souls, through the power of Jesus’ Resurrection” (CCC 997). </a:t>
            </a:r>
            <a:endParaRPr lang="en-US" dirty="0" smtClean="0"/>
          </a:p>
          <a:p>
            <a:pPr marL="0" indent="0" hangingPunct="0">
              <a:lnSpc>
                <a:spcPct val="120000"/>
              </a:lnSpc>
              <a:buNone/>
            </a:pPr>
            <a:endParaRPr lang="en-US" dirty="0"/>
          </a:p>
          <a:p>
            <a:pPr hangingPunct="0">
              <a:lnSpc>
                <a:spcPct val="120000"/>
              </a:lnSpc>
            </a:pPr>
            <a:r>
              <a:rPr lang="en-US" dirty="0" smtClean="0"/>
              <a:t>The </a:t>
            </a:r>
            <a:r>
              <a:rPr lang="en-US" dirty="0"/>
              <a:t>resurrected body is the same body which we now possess. I Cor. 15:53 says, “This corruptible must put on incorruption; and this mortal must put on immortality.”</a:t>
            </a:r>
          </a:p>
          <a:p>
            <a:pPr>
              <a:lnSpc>
                <a:spcPct val="120000"/>
              </a:lnSpc>
              <a:buNone/>
            </a:pPr>
            <a:endParaRPr lang="en-US" dirty="0"/>
          </a:p>
          <a:p>
            <a:pPr>
              <a:lnSpc>
                <a:spcPct val="120000"/>
              </a:lnSpc>
            </a:pPr>
            <a:r>
              <a:rPr lang="en-US" i="1" dirty="0"/>
              <a:t>Who will rise</a:t>
            </a:r>
            <a:r>
              <a:rPr lang="en-US" i="1" dirty="0" smtClean="0"/>
              <a:t>?</a:t>
            </a:r>
            <a:r>
              <a:rPr lang="en-US" dirty="0"/>
              <a:t> </a:t>
            </a:r>
          </a:p>
          <a:p>
            <a:pPr lvl="1" hangingPunct="0">
              <a:lnSpc>
                <a:spcPct val="120000"/>
              </a:lnSpc>
            </a:pPr>
            <a:r>
              <a:rPr lang="en-US" dirty="0"/>
              <a:t>CCC 998: “All the dead will rise: “those who have done good, to the resurrection of life, and those who have done evil, to the resurrection of judgment</a:t>
            </a:r>
            <a:r>
              <a:rPr lang="en-US" dirty="0" smtClean="0"/>
              <a:t>.”</a:t>
            </a:r>
          </a:p>
          <a:p>
            <a:pPr lvl="1" hangingPunct="0">
              <a:lnSpc>
                <a:spcPct val="120000"/>
              </a:lnSpc>
              <a:buNone/>
            </a:pPr>
            <a:r>
              <a:rPr lang="en-US" dirty="0"/>
              <a:t> </a:t>
            </a:r>
          </a:p>
          <a:p>
            <a:pPr>
              <a:lnSpc>
                <a:spcPct val="120000"/>
              </a:lnSpc>
            </a:pPr>
            <a:r>
              <a:rPr lang="en-US" i="1" dirty="0"/>
              <a:t>How will they be raised</a:t>
            </a:r>
            <a:r>
              <a:rPr lang="en-US" i="1" dirty="0" smtClean="0"/>
              <a:t>?</a:t>
            </a:r>
            <a:endParaRPr lang="en-US" dirty="0"/>
          </a:p>
          <a:p>
            <a:pPr lvl="1" hangingPunct="0">
              <a:lnSpc>
                <a:spcPct val="120000"/>
              </a:lnSpc>
            </a:pPr>
            <a:r>
              <a:rPr lang="en-US" dirty="0"/>
              <a:t>According to Tradition, the body will rise again in complete integrity, free from distortions, malformations and defects. St. Thomas teaches, “Man will rise again in the greatest natural perfection,” therefore in the state of mature age</a:t>
            </a:r>
            <a:r>
              <a:rPr lang="en-US" dirty="0" smtClean="0"/>
              <a:t>.</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will the Resurrected bodies differ from our earthly bodies?</a:t>
            </a:r>
          </a:p>
        </p:txBody>
      </p:sp>
      <p:sp>
        <p:nvSpPr>
          <p:cNvPr id="3" name="Content Placeholder 2"/>
          <p:cNvSpPr>
            <a:spLocks noGrp="1"/>
          </p:cNvSpPr>
          <p:nvPr>
            <p:ph idx="1"/>
          </p:nvPr>
        </p:nvSpPr>
        <p:spPr>
          <a:xfrm>
            <a:off x="2667000" y="1524000"/>
            <a:ext cx="6326187" cy="5029200"/>
          </a:xfrm>
        </p:spPr>
        <p:txBody>
          <a:bodyPr>
            <a:normAutofit fontScale="77500" lnSpcReduction="20000"/>
          </a:bodyPr>
          <a:lstStyle/>
          <a:p>
            <a:pPr>
              <a:lnSpc>
                <a:spcPct val="120000"/>
              </a:lnSpc>
            </a:pPr>
            <a:r>
              <a:rPr lang="en-US" dirty="0"/>
              <a:t>The essence of understanding the Resurrected body is that </a:t>
            </a:r>
            <a:r>
              <a:rPr lang="en-US" dirty="0" smtClean="0"/>
              <a:t>all </a:t>
            </a:r>
            <a:r>
              <a:rPr lang="en-US" dirty="0"/>
              <a:t>its properties come from the transfiguration and conformity of the soul to Christ and the perfect subjection of the body to the transfigured soul. </a:t>
            </a:r>
            <a:endParaRPr lang="en-US" dirty="0" smtClean="0"/>
          </a:p>
          <a:p>
            <a:pPr lvl="1" hangingPunct="0">
              <a:lnSpc>
                <a:spcPct val="120000"/>
              </a:lnSpc>
            </a:pPr>
            <a:r>
              <a:rPr lang="en-US" u="sng" dirty="0"/>
              <a:t>Impassibility</a:t>
            </a:r>
            <a:r>
              <a:rPr lang="en-US" dirty="0"/>
              <a:t>: refers to the incapability of suffering, that is, inaccessibility to physical evils of all kinds, </a:t>
            </a:r>
            <a:endParaRPr lang="en-US" dirty="0" smtClean="0"/>
          </a:p>
          <a:p>
            <a:pPr lvl="1" hangingPunct="0">
              <a:lnSpc>
                <a:spcPct val="120000"/>
              </a:lnSpc>
            </a:pPr>
            <a:r>
              <a:rPr lang="en-US" u="sng" dirty="0" err="1" smtClean="0"/>
              <a:t>Subtility</a:t>
            </a:r>
            <a:r>
              <a:rPr lang="en-US" u="sng" dirty="0"/>
              <a:t>:</a:t>
            </a:r>
            <a:r>
              <a:rPr lang="en-US" dirty="0"/>
              <a:t> a spiritualized </a:t>
            </a:r>
            <a:r>
              <a:rPr lang="en-US" dirty="0" smtClean="0"/>
              <a:t>nature; mastery </a:t>
            </a:r>
            <a:r>
              <a:rPr lang="en-US" dirty="0"/>
              <a:t>over the laws of physics and nature. </a:t>
            </a:r>
          </a:p>
          <a:p>
            <a:pPr lvl="1" hangingPunct="0">
              <a:lnSpc>
                <a:spcPct val="120000"/>
              </a:lnSpc>
            </a:pPr>
            <a:r>
              <a:rPr lang="en-US" u="sng" dirty="0"/>
              <a:t>Agility:</a:t>
            </a:r>
            <a:r>
              <a:rPr lang="en-US" dirty="0"/>
              <a:t> the capability of the body to obey the soul with the greatest ease and speed of movement.  </a:t>
            </a:r>
          </a:p>
          <a:p>
            <a:pPr lvl="1" hangingPunct="0">
              <a:lnSpc>
                <a:spcPct val="120000"/>
              </a:lnSpc>
            </a:pPr>
            <a:r>
              <a:rPr lang="en-US" u="sng" dirty="0"/>
              <a:t>Clarity:</a:t>
            </a:r>
            <a:r>
              <a:rPr lang="en-US" dirty="0"/>
              <a:t>  being free from everything deformed and being filled with beauty and radiance. </a:t>
            </a:r>
            <a:r>
              <a:rPr lang="en-US" dirty="0" smtClean="0"/>
              <a:t>The </a:t>
            </a:r>
            <a:r>
              <a:rPr lang="en-US" dirty="0"/>
              <a:t>grade of the transfiguration of the body will vary according to the degree of clarity of the soul, which is in proportion to the measure of the merits</a:t>
            </a:r>
            <a:r>
              <a:rPr lang="en-US" dirty="0" smtClean="0"/>
              <a:t>.</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When will the Resurrection occur?</a:t>
            </a:r>
          </a:p>
        </p:txBody>
      </p:sp>
      <p:sp>
        <p:nvSpPr>
          <p:cNvPr id="3" name="Content Placeholder 2"/>
          <p:cNvSpPr>
            <a:spLocks noGrp="1"/>
          </p:cNvSpPr>
          <p:nvPr>
            <p:ph idx="1"/>
          </p:nvPr>
        </p:nvSpPr>
        <p:spPr/>
        <p:txBody>
          <a:bodyPr>
            <a:normAutofit/>
          </a:bodyPr>
          <a:lstStyle/>
          <a:p>
            <a:r>
              <a:rPr lang="en-US" dirty="0" smtClean="0"/>
              <a:t>The </a:t>
            </a:r>
            <a:r>
              <a:rPr lang="en-US" dirty="0"/>
              <a:t>Resurrection will definitively </a:t>
            </a:r>
            <a:r>
              <a:rPr lang="en-US" dirty="0" smtClean="0"/>
              <a:t>happen on </a:t>
            </a:r>
            <a:r>
              <a:rPr lang="en-US" dirty="0"/>
              <a:t>the last day, at the end of the world. </a:t>
            </a:r>
            <a:endParaRPr lang="en-US" dirty="0" smtClean="0"/>
          </a:p>
          <a:p>
            <a:pPr marL="0" indent="0">
              <a:buNone/>
            </a:pPr>
            <a:endParaRPr lang="en-US" dirty="0" smtClean="0"/>
          </a:p>
          <a:p>
            <a:r>
              <a:rPr lang="en-US" dirty="0" smtClean="0"/>
              <a:t>The </a:t>
            </a:r>
            <a:r>
              <a:rPr lang="en-US" dirty="0"/>
              <a:t>Resurrection is closely linked with Christ’s Second Coming; some Fathers believed that the Resurrection and </a:t>
            </a:r>
            <a:r>
              <a:rPr lang="en-US" dirty="0" smtClean="0"/>
              <a:t>the Second </a:t>
            </a:r>
            <a:r>
              <a:rPr lang="en-US" dirty="0"/>
              <a:t>Coming would happen simultaneously</a:t>
            </a:r>
            <a:r>
              <a:rPr lang="en-US" dirty="0" smtClean="0"/>
              <a:t>.</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Death</a:t>
            </a:r>
            <a:endParaRPr lang="en-US" dirty="0"/>
          </a:p>
        </p:txBody>
      </p:sp>
      <p:sp>
        <p:nvSpPr>
          <p:cNvPr id="3" name="Content Placeholder 2"/>
          <p:cNvSpPr>
            <a:spLocks noGrp="1"/>
          </p:cNvSpPr>
          <p:nvPr>
            <p:ph idx="1"/>
          </p:nvPr>
        </p:nvSpPr>
        <p:spPr/>
        <p:txBody>
          <a:bodyPr>
            <a:normAutofit fontScale="70000" lnSpcReduction="20000"/>
          </a:bodyPr>
          <a:lstStyle/>
          <a:p>
            <a:pPr hangingPunct="0">
              <a:lnSpc>
                <a:spcPct val="120000"/>
              </a:lnSpc>
            </a:pPr>
            <a:r>
              <a:rPr lang="en-US" dirty="0"/>
              <a:t>For our allotted time is the passing of a shadow, and there is no return from our death, because it is sealed up and no one turns back” (Wis. 2:5</a:t>
            </a:r>
            <a:r>
              <a:rPr lang="en-US" dirty="0" smtClean="0"/>
              <a:t>).</a:t>
            </a:r>
          </a:p>
          <a:p>
            <a:pPr hangingPunct="0">
              <a:lnSpc>
                <a:spcPct val="120000"/>
              </a:lnSpc>
            </a:pPr>
            <a:endParaRPr lang="en-US" dirty="0" smtClean="0"/>
          </a:p>
          <a:p>
            <a:pPr hangingPunct="0">
              <a:lnSpc>
                <a:spcPct val="120000"/>
              </a:lnSpc>
            </a:pPr>
            <a:r>
              <a:rPr lang="en-US" dirty="0"/>
              <a:t>D</a:t>
            </a:r>
            <a:r>
              <a:rPr lang="en-US" dirty="0" smtClean="0"/>
              <a:t>eath </a:t>
            </a:r>
            <a:r>
              <a:rPr lang="en-US" dirty="0"/>
              <a:t>is not natural; i.e., it was not part of God’s original creation. Death came as punishment for sin. </a:t>
            </a:r>
            <a:endParaRPr lang="en-US" dirty="0" smtClean="0"/>
          </a:p>
          <a:p>
            <a:pPr lvl="1" hangingPunct="0">
              <a:lnSpc>
                <a:spcPct val="120000"/>
              </a:lnSpc>
            </a:pPr>
            <a:r>
              <a:rPr lang="en-US" dirty="0"/>
              <a:t>St. Paul reaffirms this in the New Testament, where he says “sin came into the world through one man and death through sin” (Rom. 5:12) and a little later says, “the wages of sin is death” (Rom. 6:23). </a:t>
            </a:r>
            <a:endParaRPr lang="en-US" dirty="0" smtClean="0"/>
          </a:p>
          <a:p>
            <a:pPr hangingPunct="0">
              <a:lnSpc>
                <a:spcPct val="120000"/>
              </a:lnSpc>
              <a:buNone/>
            </a:pPr>
            <a:endParaRPr lang="en-US" dirty="0" smtClean="0"/>
          </a:p>
          <a:p>
            <a:pPr hangingPunct="0">
              <a:lnSpc>
                <a:spcPct val="120000"/>
              </a:lnSpc>
            </a:pPr>
            <a:r>
              <a:rPr lang="en-US" dirty="0" smtClean="0"/>
              <a:t>In </a:t>
            </a:r>
            <a:r>
              <a:rPr lang="en-US" dirty="0"/>
              <a:t>the case of those justified by grace, death loses its penal character and becomes a mere consequence of sin</a:t>
            </a:r>
            <a:r>
              <a:rPr lang="en-US" dirty="0" smtClean="0"/>
              <a:t>.</a:t>
            </a:r>
          </a:p>
          <a:p>
            <a:pPr hangingPunct="0">
              <a:lnSpc>
                <a:spcPct val="120000"/>
              </a:lnSpc>
              <a:buNone/>
            </a:pPr>
            <a:endParaRPr lang="en-US" dirty="0" smtClean="0"/>
          </a:p>
          <a:p>
            <a:pPr hangingPunct="0">
              <a:lnSpc>
                <a:spcPct val="120000"/>
              </a:lnSpc>
            </a:pPr>
            <a:r>
              <a:rPr lang="en-US" dirty="0"/>
              <a:t>Death consists of the separation of the soul from the </a:t>
            </a:r>
            <a:r>
              <a:rPr lang="en-US" dirty="0" smtClean="0"/>
              <a:t>body</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General Judgment &amp; End of the World</a:t>
            </a:r>
          </a:p>
        </p:txBody>
      </p:sp>
      <p:sp>
        <p:nvSpPr>
          <p:cNvPr id="3" name="Content Placeholder 2"/>
          <p:cNvSpPr>
            <a:spLocks noGrp="1"/>
          </p:cNvSpPr>
          <p:nvPr>
            <p:ph idx="1"/>
          </p:nvPr>
        </p:nvSpPr>
        <p:spPr/>
        <p:txBody>
          <a:bodyPr>
            <a:normAutofit fontScale="92500" lnSpcReduction="20000"/>
          </a:bodyPr>
          <a:lstStyle/>
          <a:p>
            <a:pPr hangingPunct="0">
              <a:lnSpc>
                <a:spcPct val="110000"/>
              </a:lnSpc>
            </a:pPr>
            <a:r>
              <a:rPr lang="en-US" dirty="0" smtClean="0"/>
              <a:t>After </a:t>
            </a:r>
            <a:r>
              <a:rPr lang="en-US" dirty="0"/>
              <a:t>the Resurrection there will be a second judgment called the General Judgment. </a:t>
            </a:r>
            <a:endParaRPr lang="en-US" dirty="0" smtClean="0"/>
          </a:p>
          <a:p>
            <a:pPr hangingPunct="0">
              <a:lnSpc>
                <a:spcPct val="110000"/>
              </a:lnSpc>
              <a:buNone/>
            </a:pPr>
            <a:endParaRPr lang="en-US" dirty="0" smtClean="0"/>
          </a:p>
          <a:p>
            <a:pPr hangingPunct="0">
              <a:lnSpc>
                <a:spcPct val="110000"/>
              </a:lnSpc>
            </a:pPr>
            <a:r>
              <a:rPr lang="en-US" dirty="0" smtClean="0"/>
              <a:t>At </a:t>
            </a:r>
            <a:r>
              <a:rPr lang="en-US" dirty="0"/>
              <a:t>this judgment, all men are judged together and every secret and desire of the heart is made manifest. </a:t>
            </a:r>
            <a:endParaRPr lang="en-US" dirty="0" smtClean="0"/>
          </a:p>
          <a:p>
            <a:pPr hangingPunct="0">
              <a:lnSpc>
                <a:spcPct val="110000"/>
              </a:lnSpc>
              <a:buNone/>
            </a:pPr>
            <a:endParaRPr lang="en-US" dirty="0" smtClean="0"/>
          </a:p>
          <a:p>
            <a:pPr hangingPunct="0">
              <a:lnSpc>
                <a:spcPct val="110000"/>
              </a:lnSpc>
            </a:pPr>
            <a:r>
              <a:rPr lang="en-US" dirty="0" smtClean="0"/>
              <a:t>The </a:t>
            </a:r>
            <a:r>
              <a:rPr lang="en-US" dirty="0"/>
              <a:t>General Judgment serves the glorification of God and of the God-Man Jesus Christ by </a:t>
            </a:r>
            <a:endParaRPr lang="en-US" dirty="0" smtClean="0"/>
          </a:p>
          <a:p>
            <a:pPr lvl="1" hangingPunct="0">
              <a:lnSpc>
                <a:spcPct val="110000"/>
              </a:lnSpc>
            </a:pPr>
            <a:r>
              <a:rPr lang="en-US" dirty="0"/>
              <a:t>R</a:t>
            </a:r>
            <a:r>
              <a:rPr lang="en-US" dirty="0" smtClean="0"/>
              <a:t>evealing </a:t>
            </a:r>
            <a:r>
              <a:rPr lang="en-US" dirty="0"/>
              <a:t>the wisdom of God in the government of the </a:t>
            </a:r>
            <a:r>
              <a:rPr lang="en-US" dirty="0" smtClean="0"/>
              <a:t>world</a:t>
            </a:r>
            <a:endParaRPr lang="en-US" dirty="0"/>
          </a:p>
          <a:p>
            <a:pPr lvl="1" hangingPunct="0">
              <a:lnSpc>
                <a:spcPct val="110000"/>
              </a:lnSpc>
            </a:pPr>
            <a:r>
              <a:rPr lang="en-US" dirty="0" smtClean="0"/>
              <a:t>His </a:t>
            </a:r>
            <a:r>
              <a:rPr lang="en-US" dirty="0"/>
              <a:t>goodness and patience towards sinners </a:t>
            </a:r>
          </a:p>
          <a:p>
            <a:pPr lvl="1" hangingPunct="0">
              <a:lnSpc>
                <a:spcPct val="110000"/>
              </a:lnSpc>
            </a:pPr>
            <a:r>
              <a:rPr lang="en-US" dirty="0"/>
              <a:t>A</a:t>
            </a:r>
            <a:r>
              <a:rPr lang="en-US" dirty="0" smtClean="0"/>
              <a:t>bove </a:t>
            </a:r>
            <a:r>
              <a:rPr lang="en-US" dirty="0"/>
              <a:t>all His rewarding justice.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World</a:t>
            </a:r>
            <a:endParaRPr lang="en-US" dirty="0"/>
          </a:p>
        </p:txBody>
      </p:sp>
      <p:sp>
        <p:nvSpPr>
          <p:cNvPr id="3" name="Content Placeholder 2"/>
          <p:cNvSpPr>
            <a:spLocks noGrp="1"/>
          </p:cNvSpPr>
          <p:nvPr>
            <p:ph idx="1"/>
          </p:nvPr>
        </p:nvSpPr>
        <p:spPr/>
        <p:txBody>
          <a:bodyPr>
            <a:normAutofit fontScale="85000" lnSpcReduction="20000"/>
          </a:bodyPr>
          <a:lstStyle/>
          <a:p>
            <a:pPr>
              <a:lnSpc>
                <a:spcPct val="110000"/>
              </a:lnSpc>
            </a:pPr>
            <a:r>
              <a:rPr lang="en-US" dirty="0"/>
              <a:t>Though not much is known about it, it is the common consensus of Tradition that the present world will be destroyed on the Last Day</a:t>
            </a:r>
            <a:r>
              <a:rPr lang="en-US" dirty="0" smtClean="0"/>
              <a:t>.</a:t>
            </a:r>
          </a:p>
          <a:p>
            <a:pPr marL="0" indent="0">
              <a:lnSpc>
                <a:spcPct val="110000"/>
              </a:lnSpc>
              <a:buNone/>
            </a:pPr>
            <a:endParaRPr lang="en-US" dirty="0"/>
          </a:p>
          <a:p>
            <a:pPr>
              <a:lnSpc>
                <a:spcPct val="110000"/>
              </a:lnSpc>
            </a:pPr>
            <a:r>
              <a:rPr lang="en-US" dirty="0" smtClean="0"/>
              <a:t>As </a:t>
            </a:r>
            <a:r>
              <a:rPr lang="en-US" dirty="0"/>
              <a:t>to the manner of the destruction of the world, nothing can be said with certainty. </a:t>
            </a:r>
            <a:endParaRPr lang="en-US" dirty="0" smtClean="0"/>
          </a:p>
          <a:p>
            <a:pPr marL="0" indent="0">
              <a:lnSpc>
                <a:spcPct val="110000"/>
              </a:lnSpc>
              <a:buNone/>
            </a:pPr>
            <a:endParaRPr lang="en-US" dirty="0" smtClean="0"/>
          </a:p>
          <a:p>
            <a:pPr>
              <a:lnSpc>
                <a:spcPct val="110000"/>
              </a:lnSpc>
            </a:pPr>
            <a:r>
              <a:rPr lang="en-US" dirty="0" smtClean="0"/>
              <a:t>After </a:t>
            </a:r>
            <a:r>
              <a:rPr lang="en-US" dirty="0"/>
              <a:t>this destruction, the world will be renewed. The nature of this new world is uncertain, but like our resurrected bodies, it is a spiritualized nature. </a:t>
            </a:r>
            <a:endParaRPr lang="en-US" dirty="0" smtClean="0"/>
          </a:p>
          <a:p>
            <a:pPr marL="0" indent="0">
              <a:lnSpc>
                <a:spcPct val="110000"/>
              </a:lnSpc>
              <a:buNone/>
            </a:pPr>
            <a:endParaRPr lang="en-US" dirty="0" smtClean="0"/>
          </a:p>
          <a:p>
            <a:pPr>
              <a:lnSpc>
                <a:spcPct val="110000"/>
              </a:lnSpc>
            </a:pPr>
            <a:r>
              <a:rPr lang="en-US" dirty="0" smtClean="0"/>
              <a:t>The </a:t>
            </a:r>
            <a:r>
              <a:rPr lang="en-US" dirty="0"/>
              <a:t>relation between the “new heavens and the new earth” and the state of being in heaven (the beatific vision) is still open to debate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p:cNvSpPr>
            <a:spLocks noGrp="1"/>
          </p:cNvSpPr>
          <p:nvPr>
            <p:ph sz="half" idx="1"/>
          </p:nvPr>
        </p:nvSpPr>
        <p:spPr>
          <a:xfrm>
            <a:off x="3505200" y="838200"/>
            <a:ext cx="5154706" cy="1316453"/>
          </a:xfrm>
        </p:spPr>
        <p:txBody>
          <a:bodyPr/>
          <a:lstStyle/>
          <a:p>
            <a:pPr marL="0" indent="0">
              <a:buNone/>
            </a:pPr>
            <a:r>
              <a:rPr lang="en-US" i="1" dirty="0"/>
              <a:t>Lesson content courtesy of </a:t>
            </a:r>
            <a:r>
              <a:rPr lang="en-US" u="sng" dirty="0">
                <a:hlinkClick r:id="rId2"/>
              </a:rPr>
              <a:t>www.unamsanctamcatholicam.com</a:t>
            </a:r>
            <a:endParaRPr lang="en-US" dirty="0"/>
          </a:p>
        </p:txBody>
      </p:sp>
      <p:sp>
        <p:nvSpPr>
          <p:cNvPr id="5" name="Content Placeholder 5"/>
          <p:cNvSpPr txBox="1">
            <a:spLocks/>
          </p:cNvSpPr>
          <p:nvPr/>
        </p:nvSpPr>
        <p:spPr>
          <a:xfrm>
            <a:off x="3505200" y="2507391"/>
            <a:ext cx="5154706" cy="886018"/>
          </a:xfrm>
          <a:prstGeom prst="rect">
            <a:avLst/>
          </a:prstGeom>
        </p:spPr>
        <p:txBody>
          <a:bodyPr/>
          <a:lst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a:lstStyle>
          <a:p>
            <a:pPr marL="0" indent="0">
              <a:buFontTx/>
              <a:buNone/>
            </a:pPr>
            <a:r>
              <a:rPr lang="en-US" i="1" dirty="0" smtClean="0"/>
              <a:t>Power Points prepared by </a:t>
            </a:r>
            <a:r>
              <a:rPr lang="en-US" dirty="0" smtClean="0">
                <a:solidFill>
                  <a:schemeClr val="bg2"/>
                </a:solidFill>
                <a:hlinkClick r:id="rId3"/>
              </a:rPr>
              <a:t>Catholic Presentations</a:t>
            </a:r>
            <a:endParaRPr lang="en-US" dirty="0">
              <a:solidFill>
                <a:schemeClr val="bg2"/>
              </a:solidFill>
            </a:endParaRPr>
          </a:p>
        </p:txBody>
      </p:sp>
    </p:spTree>
    <p:extLst>
      <p:ext uri="{BB962C8B-B14F-4D97-AF65-F5344CB8AC3E}">
        <p14:creationId xmlns:p14="http://schemas.microsoft.com/office/powerpoint/2010/main" val="4171009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Particular Judgment</a:t>
            </a:r>
          </a:p>
        </p:txBody>
      </p:sp>
      <p:sp>
        <p:nvSpPr>
          <p:cNvPr id="3" name="Content Placeholder 2"/>
          <p:cNvSpPr>
            <a:spLocks noGrp="1"/>
          </p:cNvSpPr>
          <p:nvPr>
            <p:ph idx="1"/>
          </p:nvPr>
        </p:nvSpPr>
        <p:spPr/>
        <p:txBody>
          <a:bodyPr>
            <a:normAutofit fontScale="70000" lnSpcReduction="20000"/>
          </a:bodyPr>
          <a:lstStyle/>
          <a:p>
            <a:pPr>
              <a:lnSpc>
                <a:spcPct val="120000"/>
              </a:lnSpc>
            </a:pPr>
            <a:r>
              <a:rPr lang="en-US" dirty="0"/>
              <a:t>After death, a soul is immediately judged to either heaven or </a:t>
            </a:r>
            <a:r>
              <a:rPr lang="en-US" dirty="0" smtClean="0"/>
              <a:t>hell</a:t>
            </a:r>
          </a:p>
          <a:p>
            <a:pPr>
              <a:lnSpc>
                <a:spcPct val="120000"/>
              </a:lnSpc>
              <a:buNone/>
            </a:pPr>
            <a:endParaRPr lang="en-US" dirty="0" smtClean="0"/>
          </a:p>
          <a:p>
            <a:pPr>
              <a:lnSpc>
                <a:spcPct val="120000"/>
              </a:lnSpc>
            </a:pPr>
            <a:r>
              <a:rPr lang="en-US" dirty="0" smtClean="0"/>
              <a:t>This </a:t>
            </a:r>
            <a:r>
              <a:rPr lang="en-US" dirty="0"/>
              <a:t>immediate judgment is called the “particular judgment</a:t>
            </a:r>
            <a:r>
              <a:rPr lang="en-US" dirty="0" smtClean="0"/>
              <a:t>.”</a:t>
            </a:r>
            <a:endParaRPr lang="en-US" dirty="0"/>
          </a:p>
          <a:p>
            <a:pPr>
              <a:lnSpc>
                <a:spcPct val="120000"/>
              </a:lnSpc>
              <a:buNone/>
            </a:pPr>
            <a:endParaRPr lang="en-US" dirty="0" smtClean="0"/>
          </a:p>
          <a:p>
            <a:pPr>
              <a:lnSpc>
                <a:spcPct val="120000"/>
              </a:lnSpc>
            </a:pPr>
            <a:r>
              <a:rPr lang="en-US" dirty="0" smtClean="0"/>
              <a:t>Catholic </a:t>
            </a:r>
            <a:r>
              <a:rPr lang="en-US" dirty="0"/>
              <a:t>teaching thus opposes several other theories: </a:t>
            </a:r>
            <a:endParaRPr lang="en-US" dirty="0" smtClean="0"/>
          </a:p>
          <a:p>
            <a:pPr lvl="1">
              <a:lnSpc>
                <a:spcPct val="120000"/>
              </a:lnSpc>
            </a:pPr>
            <a:r>
              <a:rPr lang="en-US" dirty="0" smtClean="0"/>
              <a:t>the </a:t>
            </a:r>
            <a:r>
              <a:rPr lang="en-US" dirty="0"/>
              <a:t>theory that the souls of the departed sleep until the Resurrection (the “</a:t>
            </a:r>
            <a:r>
              <a:rPr lang="en-US" dirty="0" err="1"/>
              <a:t>soulsleep</a:t>
            </a:r>
            <a:r>
              <a:rPr lang="en-US" dirty="0"/>
              <a:t>” theory</a:t>
            </a:r>
            <a:r>
              <a:rPr lang="en-US" dirty="0" smtClean="0"/>
              <a:t>),</a:t>
            </a:r>
          </a:p>
          <a:p>
            <a:pPr lvl="1">
              <a:lnSpc>
                <a:spcPct val="120000"/>
              </a:lnSpc>
            </a:pPr>
            <a:r>
              <a:rPr lang="en-US" dirty="0" smtClean="0"/>
              <a:t>that </a:t>
            </a:r>
            <a:r>
              <a:rPr lang="en-US" dirty="0"/>
              <a:t>disembodied souls can remain about the earth lingering in the form of ghosts or spirits</a:t>
            </a:r>
            <a:r>
              <a:rPr lang="en-US" dirty="0" smtClean="0"/>
              <a:t>,</a:t>
            </a:r>
          </a:p>
          <a:p>
            <a:pPr lvl="1">
              <a:lnSpc>
                <a:spcPct val="120000"/>
              </a:lnSpc>
            </a:pPr>
            <a:r>
              <a:rPr lang="en-US" dirty="0" smtClean="0"/>
              <a:t>that </a:t>
            </a:r>
            <a:r>
              <a:rPr lang="en-US" dirty="0"/>
              <a:t>souls are reincarnated into new </a:t>
            </a:r>
            <a:r>
              <a:rPr lang="en-US" dirty="0" smtClean="0"/>
              <a:t>bodies</a:t>
            </a:r>
          </a:p>
          <a:p>
            <a:pPr lvl="1">
              <a:lnSpc>
                <a:spcPct val="120000"/>
              </a:lnSpc>
            </a:pPr>
            <a:r>
              <a:rPr lang="en-US" dirty="0" smtClean="0"/>
              <a:t>that </a:t>
            </a:r>
            <a:r>
              <a:rPr lang="en-US" dirty="0"/>
              <a:t>people who die in mortal sin can nevertheless have a chance to repent after death</a:t>
            </a:r>
            <a:r>
              <a:rPr lang="en-US" dirty="0" smtClean="0"/>
              <a:t>.</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Fixity of Will</a:t>
            </a:r>
          </a:p>
        </p:txBody>
      </p:sp>
      <p:sp>
        <p:nvSpPr>
          <p:cNvPr id="3" name="Content Placeholder 2"/>
          <p:cNvSpPr>
            <a:spLocks noGrp="1"/>
          </p:cNvSpPr>
          <p:nvPr>
            <p:ph idx="1"/>
          </p:nvPr>
        </p:nvSpPr>
        <p:spPr/>
        <p:txBody>
          <a:bodyPr>
            <a:normAutofit/>
          </a:bodyPr>
          <a:lstStyle/>
          <a:p>
            <a:pPr hangingPunct="0"/>
            <a:r>
              <a:rPr lang="en-US" dirty="0"/>
              <a:t>When death occurs, the will of the soul is fixed in whatever state it was in when it passed from its </a:t>
            </a:r>
            <a:r>
              <a:rPr lang="en-US" dirty="0" smtClean="0"/>
              <a:t>body</a:t>
            </a:r>
          </a:p>
          <a:p>
            <a:pPr hangingPunct="0">
              <a:buNone/>
            </a:pPr>
            <a:endParaRPr lang="en-US" dirty="0" smtClean="0"/>
          </a:p>
          <a:p>
            <a:pPr hangingPunct="0"/>
            <a:r>
              <a:rPr lang="en-US" dirty="0" smtClean="0"/>
              <a:t>Those </a:t>
            </a:r>
            <a:r>
              <a:rPr lang="en-US" dirty="0"/>
              <a:t>who died rejecting God have their wills fixed against God. </a:t>
            </a:r>
            <a:endParaRPr lang="en-US" dirty="0" smtClean="0"/>
          </a:p>
          <a:p>
            <a:pPr hangingPunct="0">
              <a:buNone/>
            </a:pPr>
            <a:endParaRPr lang="en-US" dirty="0" smtClean="0"/>
          </a:p>
          <a:p>
            <a:pPr hangingPunct="0"/>
            <a:r>
              <a:rPr lang="en-US" dirty="0" smtClean="0"/>
              <a:t>Repentance </a:t>
            </a:r>
            <a:r>
              <a:rPr lang="en-US" dirty="0"/>
              <a:t>after death is not possible because the souls of the damned have no desire to repent after death</a:t>
            </a:r>
            <a:r>
              <a:rPr lang="en-US" dirty="0" smtClean="0"/>
              <a:t>.</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Heaven</a:t>
            </a:r>
          </a:p>
        </p:txBody>
      </p:sp>
      <p:sp>
        <p:nvSpPr>
          <p:cNvPr id="3" name="Content Placeholder 2"/>
          <p:cNvSpPr>
            <a:spLocks noGrp="1"/>
          </p:cNvSpPr>
          <p:nvPr>
            <p:ph idx="1"/>
          </p:nvPr>
        </p:nvSpPr>
        <p:spPr/>
        <p:txBody>
          <a:bodyPr>
            <a:normAutofit fontScale="92500"/>
          </a:bodyPr>
          <a:lstStyle/>
          <a:p>
            <a:pPr>
              <a:lnSpc>
                <a:spcPct val="110000"/>
              </a:lnSpc>
            </a:pPr>
            <a:r>
              <a:rPr lang="en-US" dirty="0"/>
              <a:t>Those souls who, at the moment of death, are free from all guilt of sin and punishment for sin, enter immediately into the bliss of heaven. </a:t>
            </a:r>
            <a:endParaRPr lang="en-US" dirty="0" smtClean="0"/>
          </a:p>
          <a:p>
            <a:pPr>
              <a:lnSpc>
                <a:spcPct val="110000"/>
              </a:lnSpc>
              <a:buNone/>
            </a:pPr>
            <a:endParaRPr lang="en-US" dirty="0" smtClean="0"/>
          </a:p>
          <a:p>
            <a:pPr>
              <a:lnSpc>
                <a:spcPct val="110000"/>
              </a:lnSpc>
            </a:pPr>
            <a:r>
              <a:rPr lang="en-US" dirty="0" smtClean="0"/>
              <a:t>The </a:t>
            </a:r>
            <a:r>
              <a:rPr lang="en-US" dirty="0"/>
              <a:t>bliss of heaven consists primarily in the vision of God. This is called the beatific vision. </a:t>
            </a:r>
            <a:endParaRPr lang="en-US" dirty="0" smtClean="0"/>
          </a:p>
          <a:p>
            <a:pPr>
              <a:lnSpc>
                <a:spcPct val="110000"/>
              </a:lnSpc>
              <a:buNone/>
            </a:pPr>
            <a:endParaRPr lang="en-US" dirty="0" smtClean="0"/>
          </a:p>
          <a:p>
            <a:pPr>
              <a:lnSpc>
                <a:spcPct val="110000"/>
              </a:lnSpc>
            </a:pPr>
            <a:r>
              <a:rPr lang="en-US" dirty="0" smtClean="0"/>
              <a:t>Here </a:t>
            </a:r>
            <a:r>
              <a:rPr lang="en-US" dirty="0"/>
              <a:t>on earth God is perceived through faith; in heaven, faith comes to an end and we arrive at knowledge</a:t>
            </a:r>
            <a:r>
              <a:rPr lang="en-US" dirty="0" smtClean="0"/>
              <a:t>.</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Beatific Vision</a:t>
            </a:r>
            <a:endParaRPr lang="en-US" dirty="0"/>
          </a:p>
        </p:txBody>
      </p:sp>
      <p:sp>
        <p:nvSpPr>
          <p:cNvPr id="3" name="Content Placeholder 2"/>
          <p:cNvSpPr>
            <a:spLocks noGrp="1"/>
          </p:cNvSpPr>
          <p:nvPr>
            <p:ph idx="1"/>
          </p:nvPr>
        </p:nvSpPr>
        <p:spPr/>
        <p:txBody>
          <a:bodyPr>
            <a:normAutofit fontScale="70000" lnSpcReduction="20000"/>
          </a:bodyPr>
          <a:lstStyle/>
          <a:p>
            <a:pPr hangingPunct="0">
              <a:lnSpc>
                <a:spcPct val="120000"/>
              </a:lnSpc>
            </a:pPr>
            <a:r>
              <a:rPr lang="en-US" dirty="0"/>
              <a:t>The vision of God is an exchange of divine love and divine joy. </a:t>
            </a:r>
            <a:endParaRPr lang="en-US" dirty="0" smtClean="0"/>
          </a:p>
          <a:p>
            <a:pPr hangingPunct="0">
              <a:lnSpc>
                <a:spcPct val="120000"/>
              </a:lnSpc>
              <a:buNone/>
            </a:pPr>
            <a:endParaRPr lang="en-US" dirty="0" smtClean="0"/>
          </a:p>
          <a:p>
            <a:pPr hangingPunct="0">
              <a:lnSpc>
                <a:spcPct val="120000"/>
              </a:lnSpc>
            </a:pPr>
            <a:r>
              <a:rPr lang="en-US" dirty="0" smtClean="0"/>
              <a:t>This </a:t>
            </a:r>
            <a:r>
              <a:rPr lang="en-US" dirty="0"/>
              <a:t>joy in the presence and vision of God is the primary bliss of heaven. </a:t>
            </a:r>
            <a:endParaRPr lang="en-US" dirty="0" smtClean="0"/>
          </a:p>
          <a:p>
            <a:pPr hangingPunct="0">
              <a:lnSpc>
                <a:spcPct val="120000"/>
              </a:lnSpc>
              <a:buNone/>
            </a:pPr>
            <a:endParaRPr lang="en-US" dirty="0" smtClean="0"/>
          </a:p>
          <a:p>
            <a:pPr hangingPunct="0">
              <a:lnSpc>
                <a:spcPct val="120000"/>
              </a:lnSpc>
            </a:pPr>
            <a:r>
              <a:rPr lang="en-US" dirty="0" smtClean="0"/>
              <a:t>There </a:t>
            </a:r>
            <a:r>
              <a:rPr lang="en-US" dirty="0"/>
              <a:t>is a secondary bliss of heaven that consists in perfect union in love with all the members of the Church, the saints and angels, in addition to the bliss derived from reunification with family and friends and the joy of receiving a resurrected body </a:t>
            </a:r>
            <a:endParaRPr lang="en-US" dirty="0" smtClean="0"/>
          </a:p>
          <a:p>
            <a:pPr hangingPunct="0">
              <a:lnSpc>
                <a:spcPct val="120000"/>
              </a:lnSpc>
              <a:buNone/>
            </a:pPr>
            <a:endParaRPr lang="en-US" dirty="0" smtClean="0"/>
          </a:p>
          <a:p>
            <a:pPr hangingPunct="0">
              <a:lnSpc>
                <a:spcPct val="120000"/>
              </a:lnSpc>
            </a:pPr>
            <a:r>
              <a:rPr lang="en-US" dirty="0" smtClean="0"/>
              <a:t>Heaven </a:t>
            </a:r>
            <a:r>
              <a:rPr lang="en-US" dirty="0"/>
              <a:t>is the ultimate end and fulfillment of the deepest human longings, the state of supreme, definitive </a:t>
            </a:r>
            <a:r>
              <a:rPr lang="en-US" dirty="0" smtClean="0"/>
              <a:t>happiness </a:t>
            </a:r>
            <a:r>
              <a:rPr lang="en-US" dirty="0"/>
              <a:t>(</a:t>
            </a:r>
            <a:r>
              <a:rPr lang="en-US" dirty="0" smtClean="0"/>
              <a:t>CCC 1024</a:t>
            </a:r>
            <a:r>
              <a:rPr lang="en-US" dirty="0"/>
              <a:t>).</a:t>
            </a: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Beatific Vision</a:t>
            </a:r>
            <a:endParaRPr lang="en-US" dirty="0"/>
          </a:p>
        </p:txBody>
      </p:sp>
      <p:sp>
        <p:nvSpPr>
          <p:cNvPr id="3" name="Content Placeholder 2"/>
          <p:cNvSpPr>
            <a:spLocks noGrp="1"/>
          </p:cNvSpPr>
          <p:nvPr>
            <p:ph idx="1"/>
          </p:nvPr>
        </p:nvSpPr>
        <p:spPr/>
        <p:txBody>
          <a:bodyPr>
            <a:normAutofit fontScale="92500" lnSpcReduction="10000"/>
          </a:bodyPr>
          <a:lstStyle/>
          <a:p>
            <a:pPr>
              <a:lnSpc>
                <a:spcPct val="110000"/>
              </a:lnSpc>
            </a:pPr>
            <a:r>
              <a:rPr lang="en-US" dirty="0"/>
              <a:t>There is inequality in the beatific vision; </a:t>
            </a:r>
            <a:endParaRPr lang="en-US" dirty="0" smtClean="0"/>
          </a:p>
          <a:p>
            <a:pPr lvl="1">
              <a:lnSpc>
                <a:spcPct val="110000"/>
              </a:lnSpc>
            </a:pPr>
            <a:r>
              <a:rPr lang="en-US" dirty="0" smtClean="0"/>
              <a:t>some </a:t>
            </a:r>
            <a:r>
              <a:rPr lang="en-US" dirty="0"/>
              <a:t>see God clearer than others and thus receive more joy and glory. </a:t>
            </a:r>
            <a:endParaRPr lang="en-US" dirty="0" smtClean="0"/>
          </a:p>
          <a:p>
            <a:pPr>
              <a:lnSpc>
                <a:spcPct val="110000"/>
              </a:lnSpc>
              <a:buNone/>
            </a:pPr>
            <a:endParaRPr lang="en-US" dirty="0" smtClean="0"/>
          </a:p>
          <a:p>
            <a:pPr>
              <a:lnSpc>
                <a:spcPct val="110000"/>
              </a:lnSpc>
            </a:pPr>
            <a:r>
              <a:rPr lang="en-US" dirty="0" smtClean="0"/>
              <a:t>The </a:t>
            </a:r>
            <a:r>
              <a:rPr lang="en-US" dirty="0"/>
              <a:t>Council of Trent taught that a justified person merits an increase of the heavenly glory by good works. </a:t>
            </a:r>
            <a:endParaRPr lang="en-US" dirty="0" smtClean="0"/>
          </a:p>
          <a:p>
            <a:pPr>
              <a:lnSpc>
                <a:spcPct val="110000"/>
              </a:lnSpc>
              <a:buNone/>
            </a:pPr>
            <a:endParaRPr lang="en-US" dirty="0" smtClean="0"/>
          </a:p>
          <a:p>
            <a:pPr>
              <a:lnSpc>
                <a:spcPct val="110000"/>
              </a:lnSpc>
            </a:pPr>
            <a:r>
              <a:rPr lang="en-US" dirty="0" smtClean="0"/>
              <a:t>Nevertheless</a:t>
            </a:r>
            <a:r>
              <a:rPr lang="en-US" dirty="0"/>
              <a:t>, “there will be no envy on account of the unequal glory, since the unity of love will reign in all” (St. Augustine, </a:t>
            </a:r>
            <a:r>
              <a:rPr lang="en-US" i="1" dirty="0"/>
              <a:t>In </a:t>
            </a:r>
            <a:r>
              <a:rPr lang="en-US" i="1" dirty="0" err="1"/>
              <a:t>Ioan</a:t>
            </a:r>
            <a:r>
              <a:rPr lang="en-US" i="1" dirty="0"/>
              <a:t>. Tr.</a:t>
            </a:r>
            <a:r>
              <a:rPr lang="en-US" dirty="0"/>
              <a:t> 67, 2).</a:t>
            </a: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a:t>
            </a:r>
            <a:endParaRPr lang="en-US" dirty="0"/>
          </a:p>
        </p:txBody>
      </p:sp>
      <p:sp>
        <p:nvSpPr>
          <p:cNvPr id="3" name="Content Placeholder 2"/>
          <p:cNvSpPr>
            <a:spLocks noGrp="1"/>
          </p:cNvSpPr>
          <p:nvPr>
            <p:ph idx="1"/>
          </p:nvPr>
        </p:nvSpPr>
        <p:spPr/>
        <p:txBody>
          <a:bodyPr/>
          <a:lstStyle/>
          <a:p>
            <a:r>
              <a:rPr lang="en-US" dirty="0"/>
              <a:t>Those who die in a state of mortal sin are judged immediately to </a:t>
            </a:r>
            <a:r>
              <a:rPr lang="en-US" dirty="0" smtClean="0"/>
              <a:t>hell</a:t>
            </a:r>
          </a:p>
          <a:p>
            <a:pPr>
              <a:buNone/>
            </a:pPr>
            <a:endParaRPr lang="en-US" dirty="0" smtClean="0"/>
          </a:p>
          <a:p>
            <a:r>
              <a:rPr lang="en-US" dirty="0" smtClean="0"/>
              <a:t>It </a:t>
            </a:r>
            <a:r>
              <a:rPr lang="en-US" dirty="0"/>
              <a:t>is a state of eternal separation from God.</a:t>
            </a:r>
          </a:p>
          <a:p>
            <a:pPr>
              <a:buNone/>
            </a:pPr>
            <a:endParaRPr lang="en-US" dirty="0" smtClean="0"/>
          </a:p>
          <a:p>
            <a:r>
              <a:rPr lang="en-US" dirty="0" smtClean="0"/>
              <a:t>Jesus </a:t>
            </a:r>
            <a:r>
              <a:rPr lang="en-US" dirty="0"/>
              <a:t>warned people more about hell than any other thing (see Mt. 3:12, 5:22,29, 8:12, 22:13,10:28, 23:15, Mk. 9:43-47, </a:t>
            </a:r>
            <a:r>
              <a:rPr lang="en-US" dirty="0" err="1"/>
              <a:t>Lk</a:t>
            </a:r>
            <a:r>
              <a:rPr lang="en-US" dirty="0"/>
              <a:t>. 13:28)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Pains of Hell</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primary pain of hell is called the </a:t>
            </a:r>
            <a:r>
              <a:rPr lang="en-US" i="1" u="sng" dirty="0"/>
              <a:t>pain of loss</a:t>
            </a:r>
            <a:r>
              <a:rPr lang="en-US" dirty="0"/>
              <a:t>, by which is meant several things: </a:t>
            </a:r>
            <a:endParaRPr lang="en-US" dirty="0" smtClean="0"/>
          </a:p>
          <a:p>
            <a:pPr lvl="1"/>
            <a:r>
              <a:rPr lang="en-US" dirty="0" smtClean="0"/>
              <a:t>The </a:t>
            </a:r>
            <a:r>
              <a:rPr lang="en-US" dirty="0"/>
              <a:t>pain of being excluded from God’s presence for all </a:t>
            </a:r>
            <a:r>
              <a:rPr lang="en-US" dirty="0" smtClean="0"/>
              <a:t>eternity</a:t>
            </a:r>
          </a:p>
          <a:p>
            <a:pPr lvl="1"/>
            <a:r>
              <a:rPr lang="en-US" dirty="0" smtClean="0"/>
              <a:t> The </a:t>
            </a:r>
            <a:r>
              <a:rPr lang="en-US" dirty="0"/>
              <a:t>knowledge that it’s duration will continue forever without possibility of </a:t>
            </a:r>
            <a:r>
              <a:rPr lang="en-US" dirty="0" smtClean="0"/>
              <a:t>respite </a:t>
            </a:r>
          </a:p>
          <a:p>
            <a:pPr lvl="1"/>
            <a:r>
              <a:rPr lang="en-US" dirty="0" smtClean="0"/>
              <a:t>The </a:t>
            </a:r>
            <a:r>
              <a:rPr lang="en-US" dirty="0"/>
              <a:t>knowledge that it could have been </a:t>
            </a:r>
            <a:r>
              <a:rPr lang="en-US" dirty="0" smtClean="0"/>
              <a:t>otherwise</a:t>
            </a:r>
          </a:p>
          <a:p>
            <a:pPr lvl="1"/>
            <a:r>
              <a:rPr lang="en-US" dirty="0" smtClean="0"/>
              <a:t>The </a:t>
            </a:r>
            <a:r>
              <a:rPr lang="en-US" dirty="0"/>
              <a:t>understanding that it is entirely one’s own fault.</a:t>
            </a: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10.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11.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12.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13.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14.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15.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16.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9.xml><?xml version="1.0" encoding="utf-8"?>
<p:tagLst xmlns:a="http://schemas.openxmlformats.org/drawingml/2006/main" xmlns:r="http://schemas.openxmlformats.org/officeDocument/2006/relationships" xmlns:p="http://schemas.openxmlformats.org/presentationml/2006/main">
  <p:tag name="RNRSTYLE" val="Indezine_SM_Title"/>
</p:tagLst>
</file>

<file path=ppt/theme/theme1.xml><?xml version="1.0" encoding="utf-8"?>
<a:theme xmlns:a="http://schemas.openxmlformats.org/drawingml/2006/main" name="The Last Things">
  <a:themeElements>
    <a:clrScheme name="a4d3ee_lightskylblue2 2">
      <a:dk1>
        <a:srgbClr val="000000"/>
      </a:dk1>
      <a:lt1>
        <a:srgbClr val="A4D3EE"/>
      </a:lt1>
      <a:dk2>
        <a:srgbClr val="000000"/>
      </a:dk2>
      <a:lt2>
        <a:srgbClr val="B2B2B2"/>
      </a:lt2>
      <a:accent1>
        <a:srgbClr val="0FBD47"/>
      </a:accent1>
      <a:accent2>
        <a:srgbClr val="2165F2"/>
      </a:accent2>
      <a:accent3>
        <a:srgbClr val="CFE6F5"/>
      </a:accent3>
      <a:accent4>
        <a:srgbClr val="000000"/>
      </a:accent4>
      <a:accent5>
        <a:srgbClr val="AADBB1"/>
      </a:accent5>
      <a:accent6>
        <a:srgbClr val="1D5BDB"/>
      </a:accent6>
      <a:hlink>
        <a:srgbClr val="145785"/>
      </a:hlink>
      <a:folHlink>
        <a:srgbClr val="183681"/>
      </a:folHlink>
    </a:clrScheme>
    <a:fontScheme name="a4d3ee_lightskylblue2">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4d3ee_lightskylblue2 1">
        <a:dk1>
          <a:srgbClr val="000000"/>
        </a:dk1>
        <a:lt1>
          <a:srgbClr val="A4D3EE"/>
        </a:lt1>
        <a:dk2>
          <a:srgbClr val="000000"/>
        </a:dk2>
        <a:lt2>
          <a:srgbClr val="B2B2B2"/>
        </a:lt2>
        <a:accent1>
          <a:srgbClr val="90BCD5"/>
        </a:accent1>
        <a:accent2>
          <a:srgbClr val="4EA9DE"/>
        </a:accent2>
        <a:accent3>
          <a:srgbClr val="CFE6F5"/>
        </a:accent3>
        <a:accent4>
          <a:srgbClr val="000000"/>
        </a:accent4>
        <a:accent5>
          <a:srgbClr val="C6DAE7"/>
        </a:accent5>
        <a:accent6>
          <a:srgbClr val="4699C9"/>
        </a:accent6>
        <a:hlink>
          <a:srgbClr val="106CA3"/>
        </a:hlink>
        <a:folHlink>
          <a:srgbClr val="104266"/>
        </a:folHlink>
      </a:clrScheme>
      <a:clrMap bg1="lt1" tx1="dk1" bg2="lt2" tx2="dk2" accent1="accent1" accent2="accent2" accent3="accent3" accent4="accent4" accent5="accent5" accent6="accent6" hlink="hlink" folHlink="folHlink"/>
    </a:extraClrScheme>
    <a:extraClrScheme>
      <a:clrScheme name="a4d3ee_lightskylblue2 2">
        <a:dk1>
          <a:srgbClr val="000000"/>
        </a:dk1>
        <a:lt1>
          <a:srgbClr val="A4D3EE"/>
        </a:lt1>
        <a:dk2>
          <a:srgbClr val="000000"/>
        </a:dk2>
        <a:lt2>
          <a:srgbClr val="B2B2B2"/>
        </a:lt2>
        <a:accent1>
          <a:srgbClr val="0FBD47"/>
        </a:accent1>
        <a:accent2>
          <a:srgbClr val="2165F2"/>
        </a:accent2>
        <a:accent3>
          <a:srgbClr val="CFE6F5"/>
        </a:accent3>
        <a:accent4>
          <a:srgbClr val="000000"/>
        </a:accent4>
        <a:accent5>
          <a:srgbClr val="AADBB1"/>
        </a:accent5>
        <a:accent6>
          <a:srgbClr val="1D5BDB"/>
        </a:accent6>
        <a:hlink>
          <a:srgbClr val="145785"/>
        </a:hlink>
        <a:folHlink>
          <a:srgbClr val="183681"/>
        </a:folHlink>
      </a:clrScheme>
      <a:clrMap bg1="lt1" tx1="dk1" bg2="lt2" tx2="dk2" accent1="accent1" accent2="accent2" accent3="accent3" accent4="accent4" accent5="accent5" accent6="accent6" hlink="hlink" folHlink="folHlink"/>
    </a:extraClrScheme>
    <a:extraClrScheme>
      <a:clrScheme name="a4d3ee_lightskylblue2 3">
        <a:dk1>
          <a:srgbClr val="000000"/>
        </a:dk1>
        <a:lt1>
          <a:srgbClr val="A4D3EE"/>
        </a:lt1>
        <a:dk2>
          <a:srgbClr val="000000"/>
        </a:dk2>
        <a:lt2>
          <a:srgbClr val="B2B2B2"/>
        </a:lt2>
        <a:accent1>
          <a:srgbClr val="C1800B"/>
        </a:accent1>
        <a:accent2>
          <a:srgbClr val="BD5D0F"/>
        </a:accent2>
        <a:accent3>
          <a:srgbClr val="CFE6F5"/>
        </a:accent3>
        <a:accent4>
          <a:srgbClr val="000000"/>
        </a:accent4>
        <a:accent5>
          <a:srgbClr val="DDC0AA"/>
        </a:accent5>
        <a:accent6>
          <a:srgbClr val="AB530C"/>
        </a:accent6>
        <a:hlink>
          <a:srgbClr val="1A4666"/>
        </a:hlink>
        <a:folHlink>
          <a:srgbClr val="722418"/>
        </a:folHlink>
      </a:clrScheme>
      <a:clrMap bg1="lt1" tx1="dk1" bg2="lt2" tx2="dk2" accent1="accent1" accent2="accent2" accent3="accent3" accent4="accent4" accent5="accent5" accent6="accent6" hlink="hlink" folHlink="folHlink"/>
    </a:extraClrScheme>
    <a:extraClrScheme>
      <a:clrScheme name="a4d3ee_lightskylblue2 4">
        <a:dk1>
          <a:srgbClr val="000000"/>
        </a:dk1>
        <a:lt1>
          <a:srgbClr val="A4D3EE"/>
        </a:lt1>
        <a:dk2>
          <a:srgbClr val="000000"/>
        </a:dk2>
        <a:lt2>
          <a:srgbClr val="B2B2B2"/>
        </a:lt2>
        <a:accent1>
          <a:srgbClr val="B0B715"/>
        </a:accent1>
        <a:accent2>
          <a:srgbClr val="D26918"/>
        </a:accent2>
        <a:accent3>
          <a:srgbClr val="CFE6F5"/>
        </a:accent3>
        <a:accent4>
          <a:srgbClr val="000000"/>
        </a:accent4>
        <a:accent5>
          <a:srgbClr val="D4D8AA"/>
        </a:accent5>
        <a:accent6>
          <a:srgbClr val="BE5E15"/>
        </a:accent6>
        <a:hlink>
          <a:srgbClr val="2E556B"/>
        </a:hlink>
        <a:folHlink>
          <a:srgbClr val="5A2E6B"/>
        </a:folHlink>
      </a:clrScheme>
      <a:clrMap bg1="lt1" tx1="dk1" bg2="lt2" tx2="dk2" accent1="accent1" accent2="accent2" accent3="accent3" accent4="accent4" accent5="accent5" accent6="accent6" hlink="hlink" folHlink="folHlink"/>
    </a:extraClrScheme>
    <a:extraClrScheme>
      <a:clrScheme name="a4d3ee_lightskylblue2 5">
        <a:dk1>
          <a:srgbClr val="000000"/>
        </a:dk1>
        <a:lt1>
          <a:srgbClr val="FFFFFF"/>
        </a:lt1>
        <a:dk2>
          <a:srgbClr val="000000"/>
        </a:dk2>
        <a:lt2>
          <a:srgbClr val="B2B2B2"/>
        </a:lt2>
        <a:accent1>
          <a:srgbClr val="90BCD5"/>
        </a:accent1>
        <a:accent2>
          <a:srgbClr val="4EA9DE"/>
        </a:accent2>
        <a:accent3>
          <a:srgbClr val="FFFFFF"/>
        </a:accent3>
        <a:accent4>
          <a:srgbClr val="000000"/>
        </a:accent4>
        <a:accent5>
          <a:srgbClr val="C6DAE7"/>
        </a:accent5>
        <a:accent6>
          <a:srgbClr val="4699C9"/>
        </a:accent6>
        <a:hlink>
          <a:srgbClr val="106CA3"/>
        </a:hlink>
        <a:folHlink>
          <a:srgbClr val="104266"/>
        </a:folHlink>
      </a:clrScheme>
      <a:clrMap bg1="lt1" tx1="dk1" bg2="lt2" tx2="dk2" accent1="accent1" accent2="accent2" accent3="accent3" accent4="accent4" accent5="accent5" accent6="accent6" hlink="hlink" folHlink="folHlink"/>
    </a:extraClrScheme>
    <a:extraClrScheme>
      <a:clrScheme name="a4d3ee_lightskylblue2 6">
        <a:dk1>
          <a:srgbClr val="000000"/>
        </a:dk1>
        <a:lt1>
          <a:srgbClr val="FFFFFF"/>
        </a:lt1>
        <a:dk2>
          <a:srgbClr val="000000"/>
        </a:dk2>
        <a:lt2>
          <a:srgbClr val="B2B2B2"/>
        </a:lt2>
        <a:accent1>
          <a:srgbClr val="0FBD47"/>
        </a:accent1>
        <a:accent2>
          <a:srgbClr val="2165F2"/>
        </a:accent2>
        <a:accent3>
          <a:srgbClr val="FFFFFF"/>
        </a:accent3>
        <a:accent4>
          <a:srgbClr val="000000"/>
        </a:accent4>
        <a:accent5>
          <a:srgbClr val="AADBB1"/>
        </a:accent5>
        <a:accent6>
          <a:srgbClr val="1D5BDB"/>
        </a:accent6>
        <a:hlink>
          <a:srgbClr val="145785"/>
        </a:hlink>
        <a:folHlink>
          <a:srgbClr val="183681"/>
        </a:folHlink>
      </a:clrScheme>
      <a:clrMap bg1="lt1" tx1="dk1" bg2="lt2" tx2="dk2" accent1="accent1" accent2="accent2" accent3="accent3" accent4="accent4" accent5="accent5" accent6="accent6" hlink="hlink" folHlink="folHlink"/>
    </a:extraClrScheme>
    <a:extraClrScheme>
      <a:clrScheme name="a4d3ee_lightskylblue2 7">
        <a:dk1>
          <a:srgbClr val="000000"/>
        </a:dk1>
        <a:lt1>
          <a:srgbClr val="FFFFFF"/>
        </a:lt1>
        <a:dk2>
          <a:srgbClr val="000000"/>
        </a:dk2>
        <a:lt2>
          <a:srgbClr val="B2B2B2"/>
        </a:lt2>
        <a:accent1>
          <a:srgbClr val="C1800B"/>
        </a:accent1>
        <a:accent2>
          <a:srgbClr val="BD5D0F"/>
        </a:accent2>
        <a:accent3>
          <a:srgbClr val="FFFFFF"/>
        </a:accent3>
        <a:accent4>
          <a:srgbClr val="000000"/>
        </a:accent4>
        <a:accent5>
          <a:srgbClr val="DDC0AA"/>
        </a:accent5>
        <a:accent6>
          <a:srgbClr val="AB530C"/>
        </a:accent6>
        <a:hlink>
          <a:srgbClr val="1A4666"/>
        </a:hlink>
        <a:folHlink>
          <a:srgbClr val="722418"/>
        </a:folHlink>
      </a:clrScheme>
      <a:clrMap bg1="lt1" tx1="dk1" bg2="lt2" tx2="dk2" accent1="accent1" accent2="accent2" accent3="accent3" accent4="accent4" accent5="accent5" accent6="accent6" hlink="hlink" folHlink="folHlink"/>
    </a:extraClrScheme>
    <a:extraClrScheme>
      <a:clrScheme name="a4d3ee_lightskylblue2 8">
        <a:dk1>
          <a:srgbClr val="000000"/>
        </a:dk1>
        <a:lt1>
          <a:srgbClr val="FFFFFF"/>
        </a:lt1>
        <a:dk2>
          <a:srgbClr val="000000"/>
        </a:dk2>
        <a:lt2>
          <a:srgbClr val="B2B2B2"/>
        </a:lt2>
        <a:accent1>
          <a:srgbClr val="B0B715"/>
        </a:accent1>
        <a:accent2>
          <a:srgbClr val="D26918"/>
        </a:accent2>
        <a:accent3>
          <a:srgbClr val="FFFFFF"/>
        </a:accent3>
        <a:accent4>
          <a:srgbClr val="000000"/>
        </a:accent4>
        <a:accent5>
          <a:srgbClr val="D4D8AA"/>
        </a:accent5>
        <a:accent6>
          <a:srgbClr val="BE5E15"/>
        </a:accent6>
        <a:hlink>
          <a:srgbClr val="2E556B"/>
        </a:hlink>
        <a:folHlink>
          <a:srgbClr val="5A2E6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fd39b_255,211,155">
  <a:themeElements>
    <a:clrScheme name="ffd39b_255,211,155 2">
      <a:dk1>
        <a:srgbClr val="000000"/>
      </a:dk1>
      <a:lt1>
        <a:srgbClr val="FFD39B"/>
      </a:lt1>
      <a:dk2>
        <a:srgbClr val="000000"/>
      </a:dk2>
      <a:lt2>
        <a:srgbClr val="B2B2B2"/>
      </a:lt2>
      <a:accent1>
        <a:srgbClr val="F4875C"/>
      </a:accent1>
      <a:accent2>
        <a:srgbClr val="F3B427"/>
      </a:accent2>
      <a:accent3>
        <a:srgbClr val="FFE6CB"/>
      </a:accent3>
      <a:accent4>
        <a:srgbClr val="000000"/>
      </a:accent4>
      <a:accent5>
        <a:srgbClr val="F8C3B5"/>
      </a:accent5>
      <a:accent6>
        <a:srgbClr val="DCA322"/>
      </a:accent6>
      <a:hlink>
        <a:srgbClr val="C73A00"/>
      </a:hlink>
      <a:folHlink>
        <a:srgbClr val="B36200"/>
      </a:folHlink>
    </a:clrScheme>
    <a:fontScheme name="ffd39b_255,211,155">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fd39b_255,211,155 1">
        <a:dk1>
          <a:srgbClr val="000000"/>
        </a:dk1>
        <a:lt1>
          <a:srgbClr val="FFD39B"/>
        </a:lt1>
        <a:dk2>
          <a:srgbClr val="000000"/>
        </a:dk2>
        <a:lt2>
          <a:srgbClr val="B2B2B2"/>
        </a:lt2>
        <a:accent1>
          <a:srgbClr val="D4AA76"/>
        </a:accent1>
        <a:accent2>
          <a:srgbClr val="FFA635"/>
        </a:accent2>
        <a:accent3>
          <a:srgbClr val="FFE6CB"/>
        </a:accent3>
        <a:accent4>
          <a:srgbClr val="000000"/>
        </a:accent4>
        <a:accent5>
          <a:srgbClr val="E6D2BD"/>
        </a:accent5>
        <a:accent6>
          <a:srgbClr val="E7962F"/>
        </a:accent6>
        <a:hlink>
          <a:srgbClr val="CE7100"/>
        </a:hlink>
        <a:folHlink>
          <a:srgbClr val="84694A"/>
        </a:folHlink>
      </a:clrScheme>
      <a:clrMap bg1="lt1" tx1="dk1" bg2="lt2" tx2="dk2" accent1="accent1" accent2="accent2" accent3="accent3" accent4="accent4" accent5="accent5" accent6="accent6" hlink="hlink" folHlink="folHlink"/>
    </a:extraClrScheme>
    <a:extraClrScheme>
      <a:clrScheme name="ffd39b_255,211,155 2">
        <a:dk1>
          <a:srgbClr val="000000"/>
        </a:dk1>
        <a:lt1>
          <a:srgbClr val="FFD39B"/>
        </a:lt1>
        <a:dk2>
          <a:srgbClr val="000000"/>
        </a:dk2>
        <a:lt2>
          <a:srgbClr val="B2B2B2"/>
        </a:lt2>
        <a:accent1>
          <a:srgbClr val="F4875C"/>
        </a:accent1>
        <a:accent2>
          <a:srgbClr val="F3B427"/>
        </a:accent2>
        <a:accent3>
          <a:srgbClr val="FFE6CB"/>
        </a:accent3>
        <a:accent4>
          <a:srgbClr val="000000"/>
        </a:accent4>
        <a:accent5>
          <a:srgbClr val="F8C3B5"/>
        </a:accent5>
        <a:accent6>
          <a:srgbClr val="DCA322"/>
        </a:accent6>
        <a:hlink>
          <a:srgbClr val="C73A00"/>
        </a:hlink>
        <a:folHlink>
          <a:srgbClr val="B36200"/>
        </a:folHlink>
      </a:clrScheme>
      <a:clrMap bg1="lt1" tx1="dk1" bg2="lt2" tx2="dk2" accent1="accent1" accent2="accent2" accent3="accent3" accent4="accent4" accent5="accent5" accent6="accent6" hlink="hlink" folHlink="folHlink"/>
    </a:extraClrScheme>
    <a:extraClrScheme>
      <a:clrScheme name="ffd39b_255,211,155 3">
        <a:dk1>
          <a:srgbClr val="000000"/>
        </a:dk1>
        <a:lt1>
          <a:srgbClr val="FFD39B"/>
        </a:lt1>
        <a:dk2>
          <a:srgbClr val="000000"/>
        </a:dk2>
        <a:lt2>
          <a:srgbClr val="B2B2B2"/>
        </a:lt2>
        <a:accent1>
          <a:srgbClr val="3DD7F5"/>
        </a:accent1>
        <a:accent2>
          <a:srgbClr val="F6A23C"/>
        </a:accent2>
        <a:accent3>
          <a:srgbClr val="FFE6CB"/>
        </a:accent3>
        <a:accent4>
          <a:srgbClr val="000000"/>
        </a:accent4>
        <a:accent5>
          <a:srgbClr val="AFE8F9"/>
        </a:accent5>
        <a:accent6>
          <a:srgbClr val="DF9235"/>
        </a:accent6>
        <a:hlink>
          <a:srgbClr val="3E44A1"/>
        </a:hlink>
        <a:folHlink>
          <a:srgbClr val="A07640"/>
        </a:folHlink>
      </a:clrScheme>
      <a:clrMap bg1="lt1" tx1="dk1" bg2="lt2" tx2="dk2" accent1="accent1" accent2="accent2" accent3="accent3" accent4="accent4" accent5="accent5" accent6="accent6" hlink="hlink" folHlink="folHlink"/>
    </a:extraClrScheme>
    <a:extraClrScheme>
      <a:clrScheme name="ffd39b_255,211,155 4">
        <a:dk1>
          <a:srgbClr val="000000"/>
        </a:dk1>
        <a:lt1>
          <a:srgbClr val="FFD39B"/>
        </a:lt1>
        <a:dk2>
          <a:srgbClr val="000000"/>
        </a:dk2>
        <a:lt2>
          <a:srgbClr val="B2B2B2"/>
        </a:lt2>
        <a:accent1>
          <a:srgbClr val="ACCC00"/>
        </a:accent1>
        <a:accent2>
          <a:srgbClr val="006ACC"/>
        </a:accent2>
        <a:accent3>
          <a:srgbClr val="FFE6CB"/>
        </a:accent3>
        <a:accent4>
          <a:srgbClr val="000000"/>
        </a:accent4>
        <a:accent5>
          <a:srgbClr val="D2E2AA"/>
        </a:accent5>
        <a:accent6>
          <a:srgbClr val="005FB9"/>
        </a:accent6>
        <a:hlink>
          <a:srgbClr val="A07640"/>
        </a:hlink>
        <a:folHlink>
          <a:srgbClr val="A040A0"/>
        </a:folHlink>
      </a:clrScheme>
      <a:clrMap bg1="lt1" tx1="dk1" bg2="lt2" tx2="dk2" accent1="accent1" accent2="accent2" accent3="accent3" accent4="accent4" accent5="accent5" accent6="accent6" hlink="hlink" folHlink="folHlink"/>
    </a:extraClrScheme>
    <a:extraClrScheme>
      <a:clrScheme name="ffd39b_255,211,155 5">
        <a:dk1>
          <a:srgbClr val="000000"/>
        </a:dk1>
        <a:lt1>
          <a:srgbClr val="FFFFFF"/>
        </a:lt1>
        <a:dk2>
          <a:srgbClr val="000000"/>
        </a:dk2>
        <a:lt2>
          <a:srgbClr val="B2B2B2"/>
        </a:lt2>
        <a:accent1>
          <a:srgbClr val="D4AA76"/>
        </a:accent1>
        <a:accent2>
          <a:srgbClr val="FFA635"/>
        </a:accent2>
        <a:accent3>
          <a:srgbClr val="FFFFFF"/>
        </a:accent3>
        <a:accent4>
          <a:srgbClr val="000000"/>
        </a:accent4>
        <a:accent5>
          <a:srgbClr val="E6D2BD"/>
        </a:accent5>
        <a:accent6>
          <a:srgbClr val="E7962F"/>
        </a:accent6>
        <a:hlink>
          <a:srgbClr val="CE7100"/>
        </a:hlink>
        <a:folHlink>
          <a:srgbClr val="84694A"/>
        </a:folHlink>
      </a:clrScheme>
      <a:clrMap bg1="lt1" tx1="dk1" bg2="lt2" tx2="dk2" accent1="accent1" accent2="accent2" accent3="accent3" accent4="accent4" accent5="accent5" accent6="accent6" hlink="hlink" folHlink="folHlink"/>
    </a:extraClrScheme>
    <a:extraClrScheme>
      <a:clrScheme name="ffd39b_255,211,155 6">
        <a:dk1>
          <a:srgbClr val="000000"/>
        </a:dk1>
        <a:lt1>
          <a:srgbClr val="FFFFFF"/>
        </a:lt1>
        <a:dk2>
          <a:srgbClr val="000000"/>
        </a:dk2>
        <a:lt2>
          <a:srgbClr val="B2B2B2"/>
        </a:lt2>
        <a:accent1>
          <a:srgbClr val="F4875C"/>
        </a:accent1>
        <a:accent2>
          <a:srgbClr val="F3B427"/>
        </a:accent2>
        <a:accent3>
          <a:srgbClr val="FFFFFF"/>
        </a:accent3>
        <a:accent4>
          <a:srgbClr val="000000"/>
        </a:accent4>
        <a:accent5>
          <a:srgbClr val="F8C3B5"/>
        </a:accent5>
        <a:accent6>
          <a:srgbClr val="DCA322"/>
        </a:accent6>
        <a:hlink>
          <a:srgbClr val="C73A00"/>
        </a:hlink>
        <a:folHlink>
          <a:srgbClr val="B36200"/>
        </a:folHlink>
      </a:clrScheme>
      <a:clrMap bg1="lt1" tx1="dk1" bg2="lt2" tx2="dk2" accent1="accent1" accent2="accent2" accent3="accent3" accent4="accent4" accent5="accent5" accent6="accent6" hlink="hlink" folHlink="folHlink"/>
    </a:extraClrScheme>
    <a:extraClrScheme>
      <a:clrScheme name="ffd39b_255,211,155 7">
        <a:dk1>
          <a:srgbClr val="000000"/>
        </a:dk1>
        <a:lt1>
          <a:srgbClr val="FFFFFF"/>
        </a:lt1>
        <a:dk2>
          <a:srgbClr val="000000"/>
        </a:dk2>
        <a:lt2>
          <a:srgbClr val="B2B2B2"/>
        </a:lt2>
        <a:accent1>
          <a:srgbClr val="3DD7F5"/>
        </a:accent1>
        <a:accent2>
          <a:srgbClr val="F6A23C"/>
        </a:accent2>
        <a:accent3>
          <a:srgbClr val="FFFFFF"/>
        </a:accent3>
        <a:accent4>
          <a:srgbClr val="000000"/>
        </a:accent4>
        <a:accent5>
          <a:srgbClr val="AFE8F9"/>
        </a:accent5>
        <a:accent6>
          <a:srgbClr val="DF9235"/>
        </a:accent6>
        <a:hlink>
          <a:srgbClr val="3E44A1"/>
        </a:hlink>
        <a:folHlink>
          <a:srgbClr val="A07640"/>
        </a:folHlink>
      </a:clrScheme>
      <a:clrMap bg1="lt1" tx1="dk1" bg2="lt2" tx2="dk2" accent1="accent1" accent2="accent2" accent3="accent3" accent4="accent4" accent5="accent5" accent6="accent6" hlink="hlink" folHlink="folHlink"/>
    </a:extraClrScheme>
    <a:extraClrScheme>
      <a:clrScheme name="ffd39b_255,211,155 8">
        <a:dk1>
          <a:srgbClr val="000000"/>
        </a:dk1>
        <a:lt1>
          <a:srgbClr val="FFFFFF"/>
        </a:lt1>
        <a:dk2>
          <a:srgbClr val="000000"/>
        </a:dk2>
        <a:lt2>
          <a:srgbClr val="B2B2B2"/>
        </a:lt2>
        <a:accent1>
          <a:srgbClr val="ACCC00"/>
        </a:accent1>
        <a:accent2>
          <a:srgbClr val="006ACC"/>
        </a:accent2>
        <a:accent3>
          <a:srgbClr val="FFFFFF"/>
        </a:accent3>
        <a:accent4>
          <a:srgbClr val="000000"/>
        </a:accent4>
        <a:accent5>
          <a:srgbClr val="D2E2AA"/>
        </a:accent5>
        <a:accent6>
          <a:srgbClr val="005FB9"/>
        </a:accent6>
        <a:hlink>
          <a:srgbClr val="A07640"/>
        </a:hlink>
        <a:folHlink>
          <a:srgbClr val="A040A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f5f5f5_white_smoke">
  <a:themeElements>
    <a:clrScheme name="f5f5f5_white_smoke 2">
      <a:dk1>
        <a:srgbClr val="000000"/>
      </a:dk1>
      <a:lt1>
        <a:srgbClr val="F5F5F5"/>
      </a:lt1>
      <a:dk2>
        <a:srgbClr val="000000"/>
      </a:dk2>
      <a:lt2>
        <a:srgbClr val="858585"/>
      </a:lt2>
      <a:accent1>
        <a:srgbClr val="E9BDA4"/>
      </a:accent1>
      <a:accent2>
        <a:srgbClr val="DA8FBF"/>
      </a:accent2>
      <a:accent3>
        <a:srgbClr val="F9F9F9"/>
      </a:accent3>
      <a:accent4>
        <a:srgbClr val="000000"/>
      </a:accent4>
      <a:accent5>
        <a:srgbClr val="F2DBCF"/>
      </a:accent5>
      <a:accent6>
        <a:srgbClr val="C581AD"/>
      </a:accent6>
      <a:hlink>
        <a:srgbClr val="CC424C"/>
      </a:hlink>
      <a:folHlink>
        <a:srgbClr val="B03A85"/>
      </a:folHlink>
    </a:clrScheme>
    <a:fontScheme name="f5f5f5_white_smok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5f5f5_white_smoke 1">
        <a:dk1>
          <a:srgbClr val="000000"/>
        </a:dk1>
        <a:lt1>
          <a:srgbClr val="F5F5F5"/>
        </a:lt1>
        <a:dk2>
          <a:srgbClr val="000000"/>
        </a:dk2>
        <a:lt2>
          <a:srgbClr val="858585"/>
        </a:lt2>
        <a:accent1>
          <a:srgbClr val="E7B2B5"/>
        </a:accent1>
        <a:accent2>
          <a:srgbClr val="D1565F"/>
        </a:accent2>
        <a:accent3>
          <a:srgbClr val="F9F9F9"/>
        </a:accent3>
        <a:accent4>
          <a:srgbClr val="000000"/>
        </a:accent4>
        <a:accent5>
          <a:srgbClr val="F1D5D7"/>
        </a:accent5>
        <a:accent6>
          <a:srgbClr val="BD4D55"/>
        </a:accent6>
        <a:hlink>
          <a:srgbClr val="AC5361"/>
        </a:hlink>
        <a:folHlink>
          <a:srgbClr val="813836"/>
        </a:folHlink>
      </a:clrScheme>
      <a:clrMap bg1="lt1" tx1="dk1" bg2="lt2" tx2="dk2" accent1="accent1" accent2="accent2" accent3="accent3" accent4="accent4" accent5="accent5" accent6="accent6" hlink="hlink" folHlink="folHlink"/>
    </a:extraClrScheme>
    <a:extraClrScheme>
      <a:clrScheme name="f5f5f5_white_smoke 2">
        <a:dk1>
          <a:srgbClr val="000000"/>
        </a:dk1>
        <a:lt1>
          <a:srgbClr val="F5F5F5"/>
        </a:lt1>
        <a:dk2>
          <a:srgbClr val="000000"/>
        </a:dk2>
        <a:lt2>
          <a:srgbClr val="858585"/>
        </a:lt2>
        <a:accent1>
          <a:srgbClr val="E9BDA4"/>
        </a:accent1>
        <a:accent2>
          <a:srgbClr val="DA8FBF"/>
        </a:accent2>
        <a:accent3>
          <a:srgbClr val="F9F9F9"/>
        </a:accent3>
        <a:accent4>
          <a:srgbClr val="000000"/>
        </a:accent4>
        <a:accent5>
          <a:srgbClr val="F2DBCF"/>
        </a:accent5>
        <a:accent6>
          <a:srgbClr val="C581AD"/>
        </a:accent6>
        <a:hlink>
          <a:srgbClr val="CC424C"/>
        </a:hlink>
        <a:folHlink>
          <a:srgbClr val="B03A85"/>
        </a:folHlink>
      </a:clrScheme>
      <a:clrMap bg1="lt1" tx1="dk1" bg2="lt2" tx2="dk2" accent1="accent1" accent2="accent2" accent3="accent3" accent4="accent4" accent5="accent5" accent6="accent6" hlink="hlink" folHlink="folHlink"/>
    </a:extraClrScheme>
    <a:extraClrScheme>
      <a:clrScheme name="f5f5f5_white_smoke 3">
        <a:dk1>
          <a:srgbClr val="000000"/>
        </a:dk1>
        <a:lt1>
          <a:srgbClr val="F5F5F5"/>
        </a:lt1>
        <a:dk2>
          <a:srgbClr val="000000"/>
        </a:dk2>
        <a:lt2>
          <a:srgbClr val="858585"/>
        </a:lt2>
        <a:accent1>
          <a:srgbClr val="CDDE87"/>
        </a:accent1>
        <a:accent2>
          <a:srgbClr val="7CBDD4"/>
        </a:accent2>
        <a:accent3>
          <a:srgbClr val="F9F9F9"/>
        </a:accent3>
        <a:accent4>
          <a:srgbClr val="000000"/>
        </a:accent4>
        <a:accent5>
          <a:srgbClr val="E3ECC3"/>
        </a:accent5>
        <a:accent6>
          <a:srgbClr val="70ABC0"/>
        </a:accent6>
        <a:hlink>
          <a:srgbClr val="479C27"/>
        </a:hlink>
        <a:folHlink>
          <a:srgbClr val="CD414C"/>
        </a:folHlink>
      </a:clrScheme>
      <a:clrMap bg1="lt1" tx1="dk1" bg2="lt2" tx2="dk2" accent1="accent1" accent2="accent2" accent3="accent3" accent4="accent4" accent5="accent5" accent6="accent6" hlink="hlink" folHlink="folHlink"/>
    </a:extraClrScheme>
    <a:extraClrScheme>
      <a:clrScheme name="f5f5f5_white_smoke 4">
        <a:dk1>
          <a:srgbClr val="000000"/>
        </a:dk1>
        <a:lt1>
          <a:srgbClr val="F5F5F5"/>
        </a:lt1>
        <a:dk2>
          <a:srgbClr val="000000"/>
        </a:dk2>
        <a:lt2>
          <a:srgbClr val="858585"/>
        </a:lt2>
        <a:accent1>
          <a:srgbClr val="E29298"/>
        </a:accent1>
        <a:accent2>
          <a:srgbClr val="E5D38F"/>
        </a:accent2>
        <a:accent3>
          <a:srgbClr val="F9F9F9"/>
        </a:accent3>
        <a:accent4>
          <a:srgbClr val="000000"/>
        </a:accent4>
        <a:accent5>
          <a:srgbClr val="EEC7CA"/>
        </a:accent5>
        <a:accent6>
          <a:srgbClr val="CFBF81"/>
        </a:accent6>
        <a:hlink>
          <a:srgbClr val="61C244"/>
        </a:hlink>
        <a:folHlink>
          <a:srgbClr val="7169CE"/>
        </a:folHlink>
      </a:clrScheme>
      <a:clrMap bg1="lt1" tx1="dk1" bg2="lt2" tx2="dk2" accent1="accent1" accent2="accent2" accent3="accent3" accent4="accent4" accent5="accent5" accent6="accent6" hlink="hlink" folHlink="folHlink"/>
    </a:extraClrScheme>
    <a:extraClrScheme>
      <a:clrScheme name="f5f5f5_white_smoke 5">
        <a:dk1>
          <a:srgbClr val="000000"/>
        </a:dk1>
        <a:lt1>
          <a:srgbClr val="FFFFFF"/>
        </a:lt1>
        <a:dk2>
          <a:srgbClr val="000000"/>
        </a:dk2>
        <a:lt2>
          <a:srgbClr val="858585"/>
        </a:lt2>
        <a:accent1>
          <a:srgbClr val="E7B2B5"/>
        </a:accent1>
        <a:accent2>
          <a:srgbClr val="D1565F"/>
        </a:accent2>
        <a:accent3>
          <a:srgbClr val="FFFFFF"/>
        </a:accent3>
        <a:accent4>
          <a:srgbClr val="000000"/>
        </a:accent4>
        <a:accent5>
          <a:srgbClr val="F1D5D7"/>
        </a:accent5>
        <a:accent6>
          <a:srgbClr val="BD4D55"/>
        </a:accent6>
        <a:hlink>
          <a:srgbClr val="AC5361"/>
        </a:hlink>
        <a:folHlink>
          <a:srgbClr val="813836"/>
        </a:folHlink>
      </a:clrScheme>
      <a:clrMap bg1="lt1" tx1="dk1" bg2="lt2" tx2="dk2" accent1="accent1" accent2="accent2" accent3="accent3" accent4="accent4" accent5="accent5" accent6="accent6" hlink="hlink" folHlink="folHlink"/>
    </a:extraClrScheme>
    <a:extraClrScheme>
      <a:clrScheme name="f5f5f5_white_smoke 6">
        <a:dk1>
          <a:srgbClr val="000000"/>
        </a:dk1>
        <a:lt1>
          <a:srgbClr val="FFFFFF"/>
        </a:lt1>
        <a:dk2>
          <a:srgbClr val="000000"/>
        </a:dk2>
        <a:lt2>
          <a:srgbClr val="858585"/>
        </a:lt2>
        <a:accent1>
          <a:srgbClr val="E9BDA4"/>
        </a:accent1>
        <a:accent2>
          <a:srgbClr val="DA8FBF"/>
        </a:accent2>
        <a:accent3>
          <a:srgbClr val="FFFFFF"/>
        </a:accent3>
        <a:accent4>
          <a:srgbClr val="000000"/>
        </a:accent4>
        <a:accent5>
          <a:srgbClr val="F2DBCF"/>
        </a:accent5>
        <a:accent6>
          <a:srgbClr val="C581AD"/>
        </a:accent6>
        <a:hlink>
          <a:srgbClr val="CC424C"/>
        </a:hlink>
        <a:folHlink>
          <a:srgbClr val="B03A85"/>
        </a:folHlink>
      </a:clrScheme>
      <a:clrMap bg1="lt1" tx1="dk1" bg2="lt2" tx2="dk2" accent1="accent1" accent2="accent2" accent3="accent3" accent4="accent4" accent5="accent5" accent6="accent6" hlink="hlink" folHlink="folHlink"/>
    </a:extraClrScheme>
    <a:extraClrScheme>
      <a:clrScheme name="f5f5f5_white_smoke 7">
        <a:dk1>
          <a:srgbClr val="000000"/>
        </a:dk1>
        <a:lt1>
          <a:srgbClr val="FFFFFF"/>
        </a:lt1>
        <a:dk2>
          <a:srgbClr val="000000"/>
        </a:dk2>
        <a:lt2>
          <a:srgbClr val="858585"/>
        </a:lt2>
        <a:accent1>
          <a:srgbClr val="CDDE87"/>
        </a:accent1>
        <a:accent2>
          <a:srgbClr val="7CBDD4"/>
        </a:accent2>
        <a:accent3>
          <a:srgbClr val="FFFFFF"/>
        </a:accent3>
        <a:accent4>
          <a:srgbClr val="000000"/>
        </a:accent4>
        <a:accent5>
          <a:srgbClr val="E3ECC3"/>
        </a:accent5>
        <a:accent6>
          <a:srgbClr val="70ABC0"/>
        </a:accent6>
        <a:hlink>
          <a:srgbClr val="479C27"/>
        </a:hlink>
        <a:folHlink>
          <a:srgbClr val="CD414C"/>
        </a:folHlink>
      </a:clrScheme>
      <a:clrMap bg1="lt1" tx1="dk1" bg2="lt2" tx2="dk2" accent1="accent1" accent2="accent2" accent3="accent3" accent4="accent4" accent5="accent5" accent6="accent6" hlink="hlink" folHlink="folHlink"/>
    </a:extraClrScheme>
    <a:extraClrScheme>
      <a:clrScheme name="f5f5f5_white_smoke 8">
        <a:dk1>
          <a:srgbClr val="000000"/>
        </a:dk1>
        <a:lt1>
          <a:srgbClr val="FFFFFF"/>
        </a:lt1>
        <a:dk2>
          <a:srgbClr val="000000"/>
        </a:dk2>
        <a:lt2>
          <a:srgbClr val="858585"/>
        </a:lt2>
        <a:accent1>
          <a:srgbClr val="E29298"/>
        </a:accent1>
        <a:accent2>
          <a:srgbClr val="E5D38F"/>
        </a:accent2>
        <a:accent3>
          <a:srgbClr val="FFFFFF"/>
        </a:accent3>
        <a:accent4>
          <a:srgbClr val="000000"/>
        </a:accent4>
        <a:accent5>
          <a:srgbClr val="EEC7CA"/>
        </a:accent5>
        <a:accent6>
          <a:srgbClr val="CFBF81"/>
        </a:accent6>
        <a:hlink>
          <a:srgbClr val="61C244"/>
        </a:hlink>
        <a:folHlink>
          <a:srgbClr val="7169CE"/>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eee8aa_pale_golden_rod">
  <a:themeElements>
    <a:clrScheme name="eee8aa_pale_golden_rod 4">
      <a:dk1>
        <a:srgbClr val="000000"/>
      </a:dk1>
      <a:lt1>
        <a:srgbClr val="EEE8AA"/>
      </a:lt1>
      <a:dk2>
        <a:srgbClr val="000000"/>
      </a:dk2>
      <a:lt2>
        <a:srgbClr val="919191"/>
      </a:lt2>
      <a:accent1>
        <a:srgbClr val="F0977A"/>
      </a:accent1>
      <a:accent2>
        <a:srgbClr val="E8D430"/>
      </a:accent2>
      <a:accent3>
        <a:srgbClr val="F5F2D2"/>
      </a:accent3>
      <a:accent4>
        <a:srgbClr val="000000"/>
      </a:accent4>
      <a:accent5>
        <a:srgbClr val="F6C9BE"/>
      </a:accent5>
      <a:accent6>
        <a:srgbClr val="D2C02A"/>
      </a:accent6>
      <a:hlink>
        <a:srgbClr val="F87A59"/>
      </a:hlink>
      <a:folHlink>
        <a:srgbClr val="9557F6"/>
      </a:folHlink>
    </a:clrScheme>
    <a:fontScheme name="eee8aa_pale_golden_ro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ee8aa_pale_golden_rod 1">
        <a:dk1>
          <a:srgbClr val="000000"/>
        </a:dk1>
        <a:lt1>
          <a:srgbClr val="EEE8AA"/>
        </a:lt1>
        <a:dk2>
          <a:srgbClr val="000000"/>
        </a:dk2>
        <a:lt2>
          <a:srgbClr val="919191"/>
        </a:lt2>
        <a:accent1>
          <a:srgbClr val="C8C677"/>
        </a:accent1>
        <a:accent2>
          <a:srgbClr val="E4D433"/>
        </a:accent2>
        <a:accent3>
          <a:srgbClr val="F5F2D2"/>
        </a:accent3>
        <a:accent4>
          <a:srgbClr val="000000"/>
        </a:accent4>
        <a:accent5>
          <a:srgbClr val="E0DFBD"/>
        </a:accent5>
        <a:accent6>
          <a:srgbClr val="CFC02D"/>
        </a:accent6>
        <a:hlink>
          <a:srgbClr val="B5A210"/>
        </a:hlink>
        <a:folHlink>
          <a:srgbClr val="6B6129"/>
        </a:folHlink>
      </a:clrScheme>
      <a:clrMap bg1="lt1" tx1="dk1" bg2="lt2" tx2="dk2" accent1="accent1" accent2="accent2" accent3="accent3" accent4="accent4" accent5="accent5" accent6="accent6" hlink="hlink" folHlink="folHlink"/>
    </a:extraClrScheme>
    <a:extraClrScheme>
      <a:clrScheme name="eee8aa_pale_golden_rod 2">
        <a:dk1>
          <a:srgbClr val="000000"/>
        </a:dk1>
        <a:lt1>
          <a:srgbClr val="EEE8AA"/>
        </a:lt1>
        <a:dk2>
          <a:srgbClr val="000000"/>
        </a:dk2>
        <a:lt2>
          <a:srgbClr val="919191"/>
        </a:lt2>
        <a:accent1>
          <a:srgbClr val="E3C06E"/>
        </a:accent1>
        <a:accent2>
          <a:srgbClr val="F1DA0F"/>
        </a:accent2>
        <a:accent3>
          <a:srgbClr val="F5F2D2"/>
        </a:accent3>
        <a:accent4>
          <a:srgbClr val="000000"/>
        </a:accent4>
        <a:accent5>
          <a:srgbClr val="EFDCBA"/>
        </a:accent5>
        <a:accent6>
          <a:srgbClr val="DAC50C"/>
        </a:accent6>
        <a:hlink>
          <a:srgbClr val="C9900A"/>
        </a:hlink>
        <a:folHlink>
          <a:srgbClr val="AF9E08"/>
        </a:folHlink>
      </a:clrScheme>
      <a:clrMap bg1="lt1" tx1="dk1" bg2="lt2" tx2="dk2" accent1="accent1" accent2="accent2" accent3="accent3" accent4="accent4" accent5="accent5" accent6="accent6" hlink="hlink" folHlink="folHlink"/>
    </a:extraClrScheme>
    <a:extraClrScheme>
      <a:clrScheme name="eee8aa_pale_golden_rod 3">
        <a:dk1>
          <a:srgbClr val="000000"/>
        </a:dk1>
        <a:lt1>
          <a:srgbClr val="EEE8AA"/>
        </a:lt1>
        <a:dk2>
          <a:srgbClr val="000000"/>
        </a:dk2>
        <a:lt2>
          <a:srgbClr val="919191"/>
        </a:lt2>
        <a:accent1>
          <a:srgbClr val="A16AF6"/>
        </a:accent1>
        <a:accent2>
          <a:srgbClr val="F4EC20"/>
        </a:accent2>
        <a:accent3>
          <a:srgbClr val="F5F2D2"/>
        </a:accent3>
        <a:accent4>
          <a:srgbClr val="000000"/>
        </a:accent4>
        <a:accent5>
          <a:srgbClr val="CDB9FA"/>
        </a:accent5>
        <a:accent6>
          <a:srgbClr val="DDD61C"/>
        </a:accent6>
        <a:hlink>
          <a:srgbClr val="C93FDB"/>
        </a:hlink>
        <a:folHlink>
          <a:srgbClr val="5862DE"/>
        </a:folHlink>
      </a:clrScheme>
      <a:clrMap bg1="lt1" tx1="dk1" bg2="lt2" tx2="dk2" accent1="accent1" accent2="accent2" accent3="accent3" accent4="accent4" accent5="accent5" accent6="accent6" hlink="hlink" folHlink="folHlink"/>
    </a:extraClrScheme>
    <a:extraClrScheme>
      <a:clrScheme name="eee8aa_pale_golden_rod 4">
        <a:dk1>
          <a:srgbClr val="000000"/>
        </a:dk1>
        <a:lt1>
          <a:srgbClr val="EEE8AA"/>
        </a:lt1>
        <a:dk2>
          <a:srgbClr val="000000"/>
        </a:dk2>
        <a:lt2>
          <a:srgbClr val="919191"/>
        </a:lt2>
        <a:accent1>
          <a:srgbClr val="F0977A"/>
        </a:accent1>
        <a:accent2>
          <a:srgbClr val="E8D430"/>
        </a:accent2>
        <a:accent3>
          <a:srgbClr val="F5F2D2"/>
        </a:accent3>
        <a:accent4>
          <a:srgbClr val="000000"/>
        </a:accent4>
        <a:accent5>
          <a:srgbClr val="F6C9BE"/>
        </a:accent5>
        <a:accent6>
          <a:srgbClr val="D2C02A"/>
        </a:accent6>
        <a:hlink>
          <a:srgbClr val="F87A59"/>
        </a:hlink>
        <a:folHlink>
          <a:srgbClr val="9557F6"/>
        </a:folHlink>
      </a:clrScheme>
      <a:clrMap bg1="lt1" tx1="dk1" bg2="lt2" tx2="dk2" accent1="accent1" accent2="accent2" accent3="accent3" accent4="accent4" accent5="accent5" accent6="accent6" hlink="hlink" folHlink="folHlink"/>
    </a:extraClrScheme>
    <a:extraClrScheme>
      <a:clrScheme name="eee8aa_pale_golden_rod 5">
        <a:dk1>
          <a:srgbClr val="000000"/>
        </a:dk1>
        <a:lt1>
          <a:srgbClr val="FFFFFF"/>
        </a:lt1>
        <a:dk2>
          <a:srgbClr val="000000"/>
        </a:dk2>
        <a:lt2>
          <a:srgbClr val="B2B2B2"/>
        </a:lt2>
        <a:accent1>
          <a:srgbClr val="C8C677"/>
        </a:accent1>
        <a:accent2>
          <a:srgbClr val="E4D433"/>
        </a:accent2>
        <a:accent3>
          <a:srgbClr val="FFFFFF"/>
        </a:accent3>
        <a:accent4>
          <a:srgbClr val="000000"/>
        </a:accent4>
        <a:accent5>
          <a:srgbClr val="E0DFBD"/>
        </a:accent5>
        <a:accent6>
          <a:srgbClr val="CFC02D"/>
        </a:accent6>
        <a:hlink>
          <a:srgbClr val="B5A210"/>
        </a:hlink>
        <a:folHlink>
          <a:srgbClr val="6B6129"/>
        </a:folHlink>
      </a:clrScheme>
      <a:clrMap bg1="lt1" tx1="dk1" bg2="lt2" tx2="dk2" accent1="accent1" accent2="accent2" accent3="accent3" accent4="accent4" accent5="accent5" accent6="accent6" hlink="hlink" folHlink="folHlink"/>
    </a:extraClrScheme>
    <a:extraClrScheme>
      <a:clrScheme name="eee8aa_pale_golden_rod 6">
        <a:dk1>
          <a:srgbClr val="000000"/>
        </a:dk1>
        <a:lt1>
          <a:srgbClr val="FFFFFF"/>
        </a:lt1>
        <a:dk2>
          <a:srgbClr val="000000"/>
        </a:dk2>
        <a:lt2>
          <a:srgbClr val="B2B2B2"/>
        </a:lt2>
        <a:accent1>
          <a:srgbClr val="E3C06E"/>
        </a:accent1>
        <a:accent2>
          <a:srgbClr val="F1DA0F"/>
        </a:accent2>
        <a:accent3>
          <a:srgbClr val="FFFFFF"/>
        </a:accent3>
        <a:accent4>
          <a:srgbClr val="000000"/>
        </a:accent4>
        <a:accent5>
          <a:srgbClr val="EFDCBA"/>
        </a:accent5>
        <a:accent6>
          <a:srgbClr val="DAC50C"/>
        </a:accent6>
        <a:hlink>
          <a:srgbClr val="C9900A"/>
        </a:hlink>
        <a:folHlink>
          <a:srgbClr val="AF9E08"/>
        </a:folHlink>
      </a:clrScheme>
      <a:clrMap bg1="lt1" tx1="dk1" bg2="lt2" tx2="dk2" accent1="accent1" accent2="accent2" accent3="accent3" accent4="accent4" accent5="accent5" accent6="accent6" hlink="hlink" folHlink="folHlink"/>
    </a:extraClrScheme>
    <a:extraClrScheme>
      <a:clrScheme name="eee8aa_pale_golden_rod 7">
        <a:dk1>
          <a:srgbClr val="000000"/>
        </a:dk1>
        <a:lt1>
          <a:srgbClr val="FFFFFF"/>
        </a:lt1>
        <a:dk2>
          <a:srgbClr val="000000"/>
        </a:dk2>
        <a:lt2>
          <a:srgbClr val="B2B2B2"/>
        </a:lt2>
        <a:accent1>
          <a:srgbClr val="A16AF6"/>
        </a:accent1>
        <a:accent2>
          <a:srgbClr val="F4EC20"/>
        </a:accent2>
        <a:accent3>
          <a:srgbClr val="FFFFFF"/>
        </a:accent3>
        <a:accent4>
          <a:srgbClr val="000000"/>
        </a:accent4>
        <a:accent5>
          <a:srgbClr val="CDB9FA"/>
        </a:accent5>
        <a:accent6>
          <a:srgbClr val="DDD61C"/>
        </a:accent6>
        <a:hlink>
          <a:srgbClr val="C93FDB"/>
        </a:hlink>
        <a:folHlink>
          <a:srgbClr val="5862DE"/>
        </a:folHlink>
      </a:clrScheme>
      <a:clrMap bg1="lt1" tx1="dk1" bg2="lt2" tx2="dk2" accent1="accent1" accent2="accent2" accent3="accent3" accent4="accent4" accent5="accent5" accent6="accent6" hlink="hlink" folHlink="folHlink"/>
    </a:extraClrScheme>
    <a:extraClrScheme>
      <a:clrScheme name="eee8aa_pale_golden_rod 8">
        <a:dk1>
          <a:srgbClr val="000000"/>
        </a:dk1>
        <a:lt1>
          <a:srgbClr val="FFFFFF"/>
        </a:lt1>
        <a:dk2>
          <a:srgbClr val="000000"/>
        </a:dk2>
        <a:lt2>
          <a:srgbClr val="B2B2B2"/>
        </a:lt2>
        <a:accent1>
          <a:srgbClr val="F0977A"/>
        </a:accent1>
        <a:accent2>
          <a:srgbClr val="E8D430"/>
        </a:accent2>
        <a:accent3>
          <a:srgbClr val="FFFFFF"/>
        </a:accent3>
        <a:accent4>
          <a:srgbClr val="000000"/>
        </a:accent4>
        <a:accent5>
          <a:srgbClr val="F6C9BE"/>
        </a:accent5>
        <a:accent6>
          <a:srgbClr val="D2C02A"/>
        </a:accent6>
        <a:hlink>
          <a:srgbClr val="F87A59"/>
        </a:hlink>
        <a:folHlink>
          <a:srgbClr val="9557F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The Last Things.thmx</Template>
  <TotalTime>52</TotalTime>
  <Words>1837</Words>
  <Application>Microsoft Macintosh PowerPoint</Application>
  <PresentationFormat>On-screen Show (4:3)</PresentationFormat>
  <Paragraphs>154</Paragraphs>
  <Slides>22</Slides>
  <Notes>0</Notes>
  <HiddenSlides>0</HiddenSlides>
  <MMClips>0</MMClips>
  <ScaleCrop>false</ScaleCrop>
  <HeadingPairs>
    <vt:vector size="4" baseType="variant">
      <vt:variant>
        <vt:lpstr>Theme</vt:lpstr>
      </vt:variant>
      <vt:variant>
        <vt:i4>4</vt:i4>
      </vt:variant>
      <vt:variant>
        <vt:lpstr>Slide Titles</vt:lpstr>
      </vt:variant>
      <vt:variant>
        <vt:i4>22</vt:i4>
      </vt:variant>
    </vt:vector>
  </HeadingPairs>
  <TitlesOfParts>
    <vt:vector size="26" baseType="lpstr">
      <vt:lpstr>The Last Things</vt:lpstr>
      <vt:lpstr>ffd39b_255,211,155</vt:lpstr>
      <vt:lpstr>f5f5f5_white_smoke</vt:lpstr>
      <vt:lpstr>eee8aa_pale_golden_rod</vt:lpstr>
      <vt:lpstr>The Last Things</vt:lpstr>
      <vt:lpstr>Death</vt:lpstr>
      <vt:lpstr>Particular Judgment</vt:lpstr>
      <vt:lpstr>Fixity of Will</vt:lpstr>
      <vt:lpstr>Heaven</vt:lpstr>
      <vt:lpstr>The Beatific Vision</vt:lpstr>
      <vt:lpstr>The Beatific Vision</vt:lpstr>
      <vt:lpstr>Hell</vt:lpstr>
      <vt:lpstr>The Pains of Hell</vt:lpstr>
      <vt:lpstr>The Pains of Hell</vt:lpstr>
      <vt:lpstr>A loving God would not send anybody to Hell.</vt:lpstr>
      <vt:lpstr>A loving God would not send anybody to Hell</vt:lpstr>
      <vt:lpstr>Nobody is really bad enough to go to Hell.</vt:lpstr>
      <vt:lpstr>The Second Coming</vt:lpstr>
      <vt:lpstr>The Second Coming</vt:lpstr>
      <vt:lpstr>Resurrection of the Dead</vt:lpstr>
      <vt:lpstr>Resurrection</vt:lpstr>
      <vt:lpstr>How will the Resurrected bodies differ from our earthly bodies?</vt:lpstr>
      <vt:lpstr>When will the Resurrection occur?</vt:lpstr>
      <vt:lpstr>General Judgment &amp; End of the World</vt:lpstr>
      <vt:lpstr>The New World</vt:lpstr>
      <vt:lpstr>PowerPoint Presentation</vt:lpstr>
    </vt:vector>
  </TitlesOfParts>
  <Company>HealthSouth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last Things</dc:title>
  <dc:creator>jacksot7</dc:creator>
  <cp:lastModifiedBy>Ty Jackson</cp:lastModifiedBy>
  <cp:revision>9</cp:revision>
  <dcterms:created xsi:type="dcterms:W3CDTF">2014-06-04T19:50:54Z</dcterms:created>
  <dcterms:modified xsi:type="dcterms:W3CDTF">2014-07-14T01:33:23Z</dcterms:modified>
</cp:coreProperties>
</file>