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2" r:id="rId11"/>
    <p:sldId id="265" r:id="rId12"/>
    <p:sldId id="266" r:id="rId13"/>
    <p:sldId id="267" r:id="rId14"/>
    <p:sldId id="268" r:id="rId15"/>
    <p:sldId id="269" r:id="rId16"/>
    <p:sldId id="270"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2667000" y="3699804"/>
            <a:ext cx="6096000" cy="1143000"/>
          </a:xfrm>
        </p:spPr>
        <p:txBody>
          <a:bodyPr>
            <a:noAutofit/>
          </a:bodyPr>
          <a:lstStyle>
            <a:lvl1pPr marL="0" indent="0" algn="ctr">
              <a:buNone/>
              <a:defRPr sz="2200" spc="100" baseline="0">
                <a:solidFill>
                  <a:schemeClr val="accent5">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2667000" y="1433732"/>
            <a:ext cx="6096000" cy="1981200"/>
          </a:xfrm>
          <a:ln w="6350" cap="rnd">
            <a:noFill/>
          </a:ln>
        </p:spPr>
        <p:txBody>
          <a:bodyPr>
            <a:noAutofit/>
          </a:bodyPr>
          <a:lstStyle>
            <a:lvl1pPr algn="ctr">
              <a:defRPr lang="en-US" sz="4800" b="1" dirty="0">
                <a:ln w="3200">
                  <a:solidFill>
                    <a:schemeClr val="bg2">
                      <a:shade val="75000"/>
                      <a:alpha val="25000"/>
                    </a:schemeClr>
                  </a:solidFill>
                  <a:prstDash val="solid"/>
                  <a:round/>
                </a:ln>
                <a:solidFill>
                  <a:schemeClr val="accent5">
                    <a:lumMod val="75000"/>
                  </a:schemeClr>
                </a:solidFill>
                <a:effectLst>
                  <a:innerShdw blurRad="50800" dist="25400" dir="13500000">
                    <a:srgbClr val="000000">
                      <a:alpha val="70000"/>
                    </a:srgbClr>
                  </a:innerShdw>
                </a:effectLst>
              </a:defRPr>
            </a:lvl1pPr>
          </a:lstStyle>
          <a:p>
            <a:r>
              <a:rPr lang="en-US"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8" name="Slide Number Placeholder 15"/>
          <p:cNvSpPr>
            <a:spLocks noGrp="1"/>
          </p:cNvSpPr>
          <p:nvPr>
            <p:ph type="sldNum" sz="quarter" idx="11"/>
          </p:nvPr>
        </p:nvSpPr>
        <p:spPr/>
        <p:txBody>
          <a:bodyPr/>
          <a:lstStyle>
            <a:lvl1pPr>
              <a:defRPr/>
            </a:lvl1pPr>
          </a:lstStyle>
          <a:p>
            <a:fld id="{8833C97D-08D0-4384-945C-4D69C55E5EBE}" type="slidenum">
              <a:rPr lang="en-US" smtClean="0"/>
              <a:t>‹#›</a:t>
            </a:fld>
            <a:endParaRPr lang="en-US"/>
          </a:p>
        </p:txBody>
      </p:sp>
      <p:sp>
        <p:nvSpPr>
          <p:cNvPr id="10" name="Footer Placeholder 16"/>
          <p:cNvSpPr>
            <a:spLocks noGrp="1"/>
          </p:cNvSpPr>
          <p:nvPr>
            <p:ph type="ftr" sz="quarter" idx="12"/>
          </p:nvPr>
        </p:nvSpPr>
        <p:spPr/>
        <p:txBody>
          <a:bodyPr/>
          <a:lstStyle>
            <a:lvl1pPr>
              <a:defRPr/>
            </a:lvl1pPr>
          </a:lstStyle>
          <a:p>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5" name="Footer Placeholder 9"/>
          <p:cNvSpPr>
            <a:spLocks noGrp="1"/>
          </p:cNvSpPr>
          <p:nvPr>
            <p:ph type="ftr" sz="quarter" idx="11"/>
          </p:nvPr>
        </p:nvSpPr>
        <p:spPr/>
        <p:txBody>
          <a:bodyPr/>
          <a:lstStyle>
            <a:lvl1pPr>
              <a:defRPr/>
            </a:lvl1pPr>
          </a:lstStyle>
          <a:p>
            <a:endParaRPr lang="en-US"/>
          </a:p>
        </p:txBody>
      </p:sp>
      <p:sp>
        <p:nvSpPr>
          <p:cNvPr id="6"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5" name="Footer Placeholder 9"/>
          <p:cNvSpPr>
            <a:spLocks noGrp="1"/>
          </p:cNvSpPr>
          <p:nvPr>
            <p:ph type="ftr" sz="quarter" idx="11"/>
          </p:nvPr>
        </p:nvSpPr>
        <p:spPr/>
        <p:txBody>
          <a:bodyPr/>
          <a:lstStyle>
            <a:lvl1pPr>
              <a:defRPr/>
            </a:lvl1pPr>
          </a:lstStyle>
          <a:p>
            <a:endParaRPr lang="en-US"/>
          </a:p>
        </p:txBody>
      </p:sp>
      <p:sp>
        <p:nvSpPr>
          <p:cNvPr id="6"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791200" y="6203950"/>
            <a:ext cx="2590800" cy="384175"/>
          </a:xfrm>
        </p:spPr>
        <p:txBody>
          <a:bodyPr/>
          <a:lstStyle>
            <a:lvl1pPr>
              <a:defRPr/>
            </a:lvl1pPr>
          </a:lstStyle>
          <a:p>
            <a:fld id="{C75C98BB-C81A-4752-88FA-26978EDEA2C1}" type="datetimeFigureOut">
              <a:rPr lang="en-US" smtClean="0"/>
              <a:t>7/13/14</a:t>
            </a:fld>
            <a:endParaRPr lang="en-US"/>
          </a:p>
        </p:txBody>
      </p:sp>
      <p:sp>
        <p:nvSpPr>
          <p:cNvPr id="5" name="Footer Placeholder 4"/>
          <p:cNvSpPr>
            <a:spLocks noGrp="1"/>
          </p:cNvSpPr>
          <p:nvPr>
            <p:ph type="ftr" sz="quarter" idx="11"/>
          </p:nvPr>
        </p:nvSpPr>
        <p:spPr>
          <a:xfrm>
            <a:off x="2133600" y="6203950"/>
            <a:ext cx="3581400" cy="384175"/>
          </a:xfrm>
        </p:spPr>
        <p:txBody>
          <a:bodyPr/>
          <a:lstStyle>
            <a:lvl1pPr>
              <a:defRPr/>
            </a:lvl1pPr>
          </a:lstStyle>
          <a:p>
            <a:endParaRPr lang="en-US"/>
          </a:p>
        </p:txBody>
      </p:sp>
      <p:sp>
        <p:nvSpPr>
          <p:cNvPr id="6" name="Slide Number Placeholder 5"/>
          <p:cNvSpPr>
            <a:spLocks noGrp="1"/>
          </p:cNvSpPr>
          <p:nvPr>
            <p:ph type="sldNum" sz="quarter" idx="12"/>
          </p:nvPr>
        </p:nvSpPr>
        <p:spPr>
          <a:xfrm>
            <a:off x="8410575" y="6181725"/>
            <a:ext cx="609600" cy="457200"/>
          </a:xfrm>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1676400" y="1524000"/>
            <a:ext cx="7010400" cy="4572000"/>
          </a:xfrm>
        </p:spPr>
        <p:txBody>
          <a:bodyPr/>
          <a:lstStyle>
            <a:lvl1pPr marL="274320" indent="-274320">
              <a:spcBef>
                <a:spcPts val="0"/>
              </a:spcBef>
              <a:spcAft>
                <a:spcPts val="0"/>
              </a:spcAft>
              <a:buClr>
                <a:schemeClr val="bg1"/>
              </a:buClr>
              <a:buFont typeface="Constantia" pitchFamily="18" charset="0"/>
              <a:buChar char="†"/>
              <a:defRPr>
                <a:solidFill>
                  <a:schemeClr val="accent5">
                    <a:lumMod val="75000"/>
                  </a:schemeClr>
                </a:solidFill>
                <a:latin typeface="Times New Roman" pitchFamily="18" charset="0"/>
                <a:cs typeface="Times New Roman" pitchFamily="18" charset="0"/>
              </a:defRPr>
            </a:lvl1pPr>
            <a:lvl2pPr marL="640080" indent="-274320">
              <a:spcBef>
                <a:spcPts val="0"/>
              </a:spcBef>
              <a:spcAft>
                <a:spcPts val="0"/>
              </a:spcAft>
              <a:buClr>
                <a:schemeClr val="bg1"/>
              </a:buClr>
              <a:buFont typeface="Constantia" pitchFamily="18" charset="0"/>
              <a:buChar char="†"/>
              <a:defRPr>
                <a:solidFill>
                  <a:schemeClr val="accent5">
                    <a:lumMod val="75000"/>
                  </a:schemeClr>
                </a:solidFill>
                <a:latin typeface="Times New Roman" pitchFamily="18" charset="0"/>
                <a:cs typeface="Times New Roman" pitchFamily="18" charset="0"/>
              </a:defRPr>
            </a:lvl2pPr>
            <a:lvl3pPr marL="1005840" indent="-228600">
              <a:spcBef>
                <a:spcPts val="0"/>
              </a:spcBef>
              <a:spcAft>
                <a:spcPts val="0"/>
              </a:spcAft>
              <a:buClr>
                <a:schemeClr val="bg1"/>
              </a:buClr>
              <a:buFont typeface="Constantia" pitchFamily="18" charset="0"/>
              <a:buChar char="†"/>
              <a:defRPr>
                <a:solidFill>
                  <a:schemeClr val="accent5">
                    <a:lumMod val="75000"/>
                  </a:schemeClr>
                </a:solidFill>
                <a:latin typeface="Times New Roman" pitchFamily="18" charset="0"/>
                <a:cs typeface="Times New Roman" pitchFamily="18" charset="0"/>
              </a:defRPr>
            </a:lvl3pPr>
            <a:lvl4pPr marL="1280160" indent="-228600">
              <a:spcBef>
                <a:spcPts val="0"/>
              </a:spcBef>
              <a:spcAft>
                <a:spcPts val="0"/>
              </a:spcAft>
              <a:buClr>
                <a:schemeClr val="bg1"/>
              </a:buClr>
              <a:buFont typeface="Constantia" pitchFamily="18" charset="0"/>
              <a:buChar char="†"/>
              <a:defRPr>
                <a:solidFill>
                  <a:schemeClr val="accent5">
                    <a:lumMod val="75000"/>
                  </a:schemeClr>
                </a:solidFill>
                <a:latin typeface="Times New Roman" pitchFamily="18" charset="0"/>
                <a:cs typeface="Times New Roman" pitchFamily="18" charset="0"/>
              </a:defRPr>
            </a:lvl4pPr>
            <a:lvl5pPr marL="1554480" indent="-228600">
              <a:spcBef>
                <a:spcPts val="0"/>
              </a:spcBef>
              <a:spcAft>
                <a:spcPts val="0"/>
              </a:spcAft>
              <a:buClr>
                <a:schemeClr val="bg1"/>
              </a:buClr>
              <a:buFont typeface="Constantia" pitchFamily="18" charset="0"/>
              <a:buChar char="†"/>
              <a:defRPr>
                <a:solidFill>
                  <a:schemeClr val="accent5">
                    <a:lumMod val="75000"/>
                  </a:schemeClr>
                </a:solidFill>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6"/>
          <p:cNvSpPr>
            <a:spLocks noGrp="1"/>
          </p:cNvSpPr>
          <p:nvPr>
            <p:ph type="title"/>
          </p:nvPr>
        </p:nvSpPr>
        <p:spPr>
          <a:xfrm>
            <a:off x="1676400" y="152400"/>
            <a:ext cx="7010400" cy="1219200"/>
          </a:xfrm>
        </p:spPr>
        <p:txBody>
          <a:bodyPr rtlCol="0"/>
          <a:lstStyle>
            <a:lvl1pPr>
              <a:defRPr b="1">
                <a:solidFill>
                  <a:schemeClr val="accent5">
                    <a:lumMod val="75000"/>
                  </a:schemeClr>
                </a:solidFill>
              </a:defRPr>
            </a:lvl1pPr>
          </a:lstStyle>
          <a:p>
            <a:r>
              <a:rPr lang="en-US"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5" name="Footer Placeholder 9"/>
          <p:cNvSpPr>
            <a:spLocks noGrp="1"/>
          </p:cNvSpPr>
          <p:nvPr>
            <p:ph type="ftr" sz="quarter" idx="11"/>
          </p:nvPr>
        </p:nvSpPr>
        <p:spPr/>
        <p:txBody>
          <a:bodyPr/>
          <a:lstStyle>
            <a:lvl1pPr>
              <a:defRPr/>
            </a:lvl1pPr>
          </a:lstStyle>
          <a:p>
            <a:endParaRPr lang="en-US"/>
          </a:p>
        </p:txBody>
      </p:sp>
      <p:sp>
        <p:nvSpPr>
          <p:cNvPr id="6"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chemeClr val="accent5">
                    <a:lumMod val="75000"/>
                  </a:schemeClr>
                </a:solidFill>
                <a:effectLst>
                  <a:innerShdw blurRad="38100" dist="25400" dir="13500000">
                    <a:prstClr val="black">
                      <a:alpha val="70000"/>
                    </a:prstClr>
                  </a:inn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accent5">
                    <a:lumMod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6" name="Footer Placeholder 9"/>
          <p:cNvSpPr>
            <a:spLocks noGrp="1"/>
          </p:cNvSpPr>
          <p:nvPr>
            <p:ph type="ftr" sz="quarter" idx="11"/>
          </p:nvPr>
        </p:nvSpPr>
        <p:spPr/>
        <p:txBody>
          <a:bodyPr/>
          <a:lstStyle>
            <a:lvl1pPr>
              <a:defRPr/>
            </a:lvl1pPr>
          </a:lstStyle>
          <a:p>
            <a:endParaRPr lang="en-US"/>
          </a:p>
        </p:txBody>
      </p:sp>
      <p:sp>
        <p:nvSpPr>
          <p:cNvPr id="7"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accent5">
                    <a:lumMod val="7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accent5">
                    <a:lumMod val="7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fld id="{8833C97D-08D0-4384-945C-4D69C55E5EBE}" type="slidenum">
              <a:rPr lang="en-US" smtClean="0"/>
              <a:t>‹#›</a:t>
            </a:fld>
            <a:endParaRPr lang="en-US"/>
          </a:p>
        </p:txBody>
      </p:sp>
      <p:sp>
        <p:nvSpPr>
          <p:cNvPr id="10" name="Footer Placeholder 7"/>
          <p:cNvSpPr>
            <a:spLocks noGrp="1"/>
          </p:cNvSpPr>
          <p:nvPr>
            <p:ph type="ftr" sz="quarter" idx="11"/>
          </p:nvPr>
        </p:nvSpPr>
        <p:spPr/>
        <p:txBody>
          <a:bodyPr/>
          <a:lstStyle>
            <a:lvl1pPr>
              <a:defRPr/>
            </a:lvl1pPr>
          </a:lstStyle>
          <a:p>
            <a:endParaRPr lang="en-US"/>
          </a:p>
        </p:txBody>
      </p:sp>
      <p:sp>
        <p:nvSpPr>
          <p:cNvPr id="11" name="Date Placeholder 6"/>
          <p:cNvSpPr>
            <a:spLocks noGrp="1"/>
          </p:cNvSpPr>
          <p:nvPr>
            <p:ph type="dt" sz="half" idx="12"/>
          </p:nvPr>
        </p:nvSpPr>
        <p:spPr/>
        <p:txBody>
          <a:bodyPr/>
          <a:lstStyle>
            <a:lvl1pPr>
              <a:defRPr/>
            </a:lvl1pPr>
          </a:lstStyle>
          <a:p>
            <a:fld id="{C75C98BB-C81A-4752-88FA-26978EDEA2C1}" type="datetimeFigureOut">
              <a:rPr lang="en-US" smtClean="0"/>
              <a:t>7/13/14</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4" name="Footer Placeholder 9"/>
          <p:cNvSpPr>
            <a:spLocks noGrp="1"/>
          </p:cNvSpPr>
          <p:nvPr>
            <p:ph type="ftr" sz="quarter" idx="11"/>
          </p:nvPr>
        </p:nvSpPr>
        <p:spPr/>
        <p:txBody>
          <a:bodyPr/>
          <a:lstStyle>
            <a:lvl1pPr>
              <a:defRPr/>
            </a:lvl1pPr>
          </a:lstStyle>
          <a:p>
            <a:endParaRPr lang="en-US"/>
          </a:p>
        </p:txBody>
      </p:sp>
      <p:sp>
        <p:nvSpPr>
          <p:cNvPr id="5"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3" name="Footer Placeholder 9"/>
          <p:cNvSpPr>
            <a:spLocks noGrp="1"/>
          </p:cNvSpPr>
          <p:nvPr>
            <p:ph type="ftr" sz="quarter" idx="11"/>
          </p:nvPr>
        </p:nvSpPr>
        <p:spPr/>
        <p:txBody>
          <a:bodyPr/>
          <a:lstStyle>
            <a:lvl1pPr>
              <a:defRPr/>
            </a:lvl1pPr>
          </a:lstStyle>
          <a:p>
            <a:endParaRPr lang="en-US"/>
          </a:p>
        </p:txBody>
      </p:sp>
      <p:sp>
        <p:nvSpPr>
          <p:cNvPr id="4"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accent5">
                    <a:lumMod val="75000"/>
                  </a:schemeClr>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accent5">
                    <a:lumMod val="75000"/>
                  </a:schemeClr>
                </a:solidFill>
                <a:effectLst/>
                <a:latin typeface="+mn-lt"/>
                <a:ea typeface="+mn-ea"/>
                <a:cs typeface="+mn-cs"/>
              </a:defRPr>
            </a:lvl1pPr>
          </a:lstStyle>
          <a:p>
            <a:r>
              <a:rPr lang="en-US" smtClean="0"/>
              <a:t>Click to edit Master title style</a:t>
            </a:r>
            <a:endParaRPr lang="en-US" dirty="0"/>
          </a:p>
        </p:txBody>
      </p:sp>
      <p:sp>
        <p:nvSpPr>
          <p:cNvPr id="5"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6" name="Footer Placeholder 9"/>
          <p:cNvSpPr>
            <a:spLocks noGrp="1"/>
          </p:cNvSpPr>
          <p:nvPr>
            <p:ph type="ftr" sz="quarter" idx="11"/>
          </p:nvPr>
        </p:nvSpPr>
        <p:spPr/>
        <p:txBody>
          <a:bodyPr/>
          <a:lstStyle>
            <a:lvl1pPr>
              <a:defRPr/>
            </a:lvl1pPr>
          </a:lstStyle>
          <a:p>
            <a:endParaRPr lang="en-US"/>
          </a:p>
        </p:txBody>
      </p:sp>
      <p:sp>
        <p:nvSpPr>
          <p:cNvPr id="7"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fld id="{C75C98BB-C81A-4752-88FA-26978EDEA2C1}" type="datetimeFigureOut">
              <a:rPr lang="en-US" smtClean="0"/>
              <a:t>7/13/14</a:t>
            </a:fld>
            <a:endParaRPr lang="en-US"/>
          </a:p>
        </p:txBody>
      </p:sp>
      <p:sp>
        <p:nvSpPr>
          <p:cNvPr id="6" name="Footer Placeholder 9"/>
          <p:cNvSpPr>
            <a:spLocks noGrp="1"/>
          </p:cNvSpPr>
          <p:nvPr>
            <p:ph type="ftr" sz="quarter" idx="11"/>
          </p:nvPr>
        </p:nvSpPr>
        <p:spPr/>
        <p:txBody>
          <a:bodyPr/>
          <a:lstStyle>
            <a:lvl1pPr>
              <a:defRPr/>
            </a:lvl1pPr>
          </a:lstStyle>
          <a:p>
            <a:endParaRPr lang="en-US"/>
          </a:p>
        </p:txBody>
      </p:sp>
      <p:sp>
        <p:nvSpPr>
          <p:cNvPr id="7" name="Slide Number Placeholder 21"/>
          <p:cNvSpPr>
            <a:spLocks noGrp="1"/>
          </p:cNvSpPr>
          <p:nvPr>
            <p:ph type="sldNum" sz="quarter" idx="12"/>
          </p:nvPr>
        </p:nvSpPr>
        <p:spPr/>
        <p:txBody>
          <a:bodyPr/>
          <a:lstStyle>
            <a:lvl1pPr>
              <a:defRPr/>
            </a:lvl1pPr>
          </a:lstStyle>
          <a:p>
            <a:fld id="{8833C97D-08D0-4384-945C-4D69C55E5E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3.jpeg"/><Relationship Id="rId1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6000" r="-16000"/>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fld id="{C75C98BB-C81A-4752-88FA-26978EDEA2C1}" type="datetimeFigureOut">
              <a:rPr lang="en-US" smtClean="0"/>
              <a:t>7/13/14</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833C97D-08D0-4384-945C-4D69C55E5EB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dirty="0"/>
          </a:p>
        </p:txBody>
      </p:sp>
      <p:pic>
        <p:nvPicPr>
          <p:cNvPr id="2" name="Picture 1" descr="vatican.png"/>
          <p:cNvPicPr>
            <a:picLocks noChangeAspect="1"/>
          </p:cNvPicPr>
          <p:nvPr userDrawn="1"/>
        </p:nvPicPr>
        <p:blipFill>
          <a:blip r:embed="rId15">
            <a:alphaModFix amt="35000"/>
            <a:extLst>
              <a:ext uri="{28A0092B-C50C-407E-A947-70E740481C1C}">
                <a14:useLocalDpi xmlns:a14="http://schemas.microsoft.com/office/drawing/2010/main" val="0"/>
              </a:ext>
            </a:extLst>
          </a:blip>
          <a:stretch>
            <a:fillRect/>
          </a:stretch>
        </p:blipFill>
        <p:spPr>
          <a:xfrm>
            <a:off x="152401" y="4114800"/>
            <a:ext cx="2761858" cy="2476500"/>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lang="en-US" sz="4200" b="1" kern="1200" spc="-100" dirty="0">
          <a:ln w="3200">
            <a:solidFill>
              <a:schemeClr val="bg2">
                <a:shade val="75000"/>
                <a:alpha val="25000"/>
              </a:schemeClr>
            </a:solidFill>
            <a:prstDash val="solid"/>
            <a:round/>
          </a:ln>
          <a:solidFill>
            <a:srgbClr val="711907"/>
          </a:solidFill>
          <a:effectLst>
            <a:innerShdw blurRad="50800" dist="25400" dir="13500000">
              <a:prstClr val="black">
                <a:alpha val="70000"/>
              </a:prstClr>
            </a:innerShdw>
          </a:effectLst>
          <a:latin typeface="+mj-lt"/>
          <a:ea typeface="+mj-ea"/>
          <a:cs typeface="+mj-cs"/>
        </a:defRPr>
      </a:lvl1pPr>
      <a:lvl2pPr algn="l" rtl="0" eaLnBrk="1" fontAlgn="base" hangingPunct="1">
        <a:spcBef>
          <a:spcPct val="0"/>
        </a:spcBef>
        <a:spcAft>
          <a:spcPct val="0"/>
        </a:spcAft>
        <a:defRPr sz="4200" b="1">
          <a:solidFill>
            <a:srgbClr val="711907"/>
          </a:solidFill>
          <a:latin typeface="Constantia" pitchFamily="18" charset="0"/>
        </a:defRPr>
      </a:lvl2pPr>
      <a:lvl3pPr algn="l" rtl="0" eaLnBrk="1" fontAlgn="base" hangingPunct="1">
        <a:spcBef>
          <a:spcPct val="0"/>
        </a:spcBef>
        <a:spcAft>
          <a:spcPct val="0"/>
        </a:spcAft>
        <a:defRPr sz="4200" b="1">
          <a:solidFill>
            <a:srgbClr val="711907"/>
          </a:solidFill>
          <a:latin typeface="Constantia" pitchFamily="18" charset="0"/>
        </a:defRPr>
      </a:lvl3pPr>
      <a:lvl4pPr algn="l" rtl="0" eaLnBrk="1" fontAlgn="base" hangingPunct="1">
        <a:spcBef>
          <a:spcPct val="0"/>
        </a:spcBef>
        <a:spcAft>
          <a:spcPct val="0"/>
        </a:spcAft>
        <a:defRPr sz="4200" b="1">
          <a:solidFill>
            <a:srgbClr val="711907"/>
          </a:solidFill>
          <a:latin typeface="Constantia" pitchFamily="18" charset="0"/>
        </a:defRPr>
      </a:lvl4pPr>
      <a:lvl5pPr algn="l" rtl="0" eaLnBrk="1" fontAlgn="base" hangingPunct="1">
        <a:spcBef>
          <a:spcPct val="0"/>
        </a:spcBef>
        <a:spcAft>
          <a:spcPct val="0"/>
        </a:spcAft>
        <a:defRPr sz="4200" b="1">
          <a:solidFill>
            <a:srgbClr val="711907"/>
          </a:solidFill>
          <a:latin typeface="Constantia" pitchFamily="18" charset="0"/>
        </a:defRPr>
      </a:lvl5pPr>
      <a:lvl6pPr marL="457200" algn="l" rtl="0" eaLnBrk="1" fontAlgn="base" hangingPunct="1">
        <a:spcBef>
          <a:spcPct val="0"/>
        </a:spcBef>
        <a:spcAft>
          <a:spcPct val="0"/>
        </a:spcAft>
        <a:defRPr sz="4200" b="1">
          <a:solidFill>
            <a:srgbClr val="711907"/>
          </a:solidFill>
          <a:latin typeface="Constantia" pitchFamily="18" charset="0"/>
        </a:defRPr>
      </a:lvl6pPr>
      <a:lvl7pPr marL="914400" algn="l" rtl="0" eaLnBrk="1" fontAlgn="base" hangingPunct="1">
        <a:spcBef>
          <a:spcPct val="0"/>
        </a:spcBef>
        <a:spcAft>
          <a:spcPct val="0"/>
        </a:spcAft>
        <a:defRPr sz="4200" b="1">
          <a:solidFill>
            <a:srgbClr val="711907"/>
          </a:solidFill>
          <a:latin typeface="Constantia" pitchFamily="18" charset="0"/>
        </a:defRPr>
      </a:lvl7pPr>
      <a:lvl8pPr marL="1371600" algn="l" rtl="0" eaLnBrk="1" fontAlgn="base" hangingPunct="1">
        <a:spcBef>
          <a:spcPct val="0"/>
        </a:spcBef>
        <a:spcAft>
          <a:spcPct val="0"/>
        </a:spcAft>
        <a:defRPr sz="4200" b="1">
          <a:solidFill>
            <a:srgbClr val="711907"/>
          </a:solidFill>
          <a:latin typeface="Constantia" pitchFamily="18" charset="0"/>
        </a:defRPr>
      </a:lvl8pPr>
      <a:lvl9pPr marL="1828800" algn="l" rtl="0" eaLnBrk="1" fontAlgn="base" hangingPunct="1">
        <a:spcBef>
          <a:spcPct val="0"/>
        </a:spcBef>
        <a:spcAft>
          <a:spcPct val="0"/>
        </a:spcAft>
        <a:defRPr sz="4200" b="1">
          <a:solidFill>
            <a:srgbClr val="711907"/>
          </a:solidFill>
          <a:latin typeface="Constantia" pitchFamily="18" charset="0"/>
        </a:defRPr>
      </a:lvl9pPr>
    </p:titleStyle>
    <p:bodyStyle>
      <a:lvl1pPr marL="273050" indent="-273050" algn="l" rtl="0" eaLnBrk="1" fontAlgn="base" hangingPunct="1">
        <a:spcBef>
          <a:spcPts val="600"/>
        </a:spcBef>
        <a:spcAft>
          <a:spcPct val="0"/>
        </a:spcAft>
        <a:buClr>
          <a:schemeClr val="accent2"/>
        </a:buClr>
        <a:buSzPct val="85000"/>
        <a:buFont typeface="Wingdings 2" pitchFamily="18" charset="2"/>
        <a:buChar char=""/>
        <a:defRPr sz="2600" kern="1200">
          <a:solidFill>
            <a:srgbClr val="711907"/>
          </a:solidFill>
          <a:latin typeface="+mn-lt"/>
          <a:ea typeface="+mn-ea"/>
          <a:cs typeface="+mn-cs"/>
        </a:defRPr>
      </a:lvl1pPr>
      <a:lvl2pPr marL="639763" indent="-273050" algn="l" rtl="0" eaLnBrk="1" fontAlgn="base" hangingPunct="1">
        <a:spcBef>
          <a:spcPts val="300"/>
        </a:spcBef>
        <a:spcAft>
          <a:spcPct val="0"/>
        </a:spcAft>
        <a:buClr>
          <a:srgbClr val="BC7526"/>
        </a:buClr>
        <a:buSzPct val="85000"/>
        <a:buFont typeface="Wingdings 2" pitchFamily="18" charset="2"/>
        <a:buChar char=""/>
        <a:defRPr sz="2400" kern="1200">
          <a:solidFill>
            <a:srgbClr val="711907"/>
          </a:solidFill>
          <a:latin typeface="+mn-lt"/>
          <a:ea typeface="+mn-ea"/>
          <a:cs typeface="+mn-cs"/>
        </a:defRPr>
      </a:lvl2pPr>
      <a:lvl3pPr marL="1004888" indent="-228600" algn="l" rtl="0" eaLnBrk="1" fontAlgn="base" hangingPunct="1">
        <a:spcBef>
          <a:spcPts val="300"/>
        </a:spcBef>
        <a:spcAft>
          <a:spcPct val="0"/>
        </a:spcAft>
        <a:buClr>
          <a:srgbClr val="9D611E"/>
        </a:buClr>
        <a:buSzPct val="85000"/>
        <a:buFont typeface="Wingdings 2" pitchFamily="18" charset="2"/>
        <a:buChar char=""/>
        <a:defRPr sz="2100" kern="1200">
          <a:solidFill>
            <a:srgbClr val="711907"/>
          </a:solidFill>
          <a:latin typeface="+mn-lt"/>
          <a:ea typeface="+mn-ea"/>
          <a:cs typeface="+mn-cs"/>
        </a:defRPr>
      </a:lvl3pPr>
      <a:lvl4pPr marL="1279525" indent="-228600" algn="l" rtl="0" eaLnBrk="1" fontAlgn="base" hangingPunct="1">
        <a:spcBef>
          <a:spcPts val="300"/>
        </a:spcBef>
        <a:spcAft>
          <a:spcPct val="0"/>
        </a:spcAft>
        <a:buClr>
          <a:srgbClr val="BC7526"/>
        </a:buClr>
        <a:buSzPct val="85000"/>
        <a:buFont typeface="Wingdings 2" pitchFamily="18" charset="2"/>
        <a:buChar char=""/>
        <a:defRPr sz="1900" kern="1200">
          <a:solidFill>
            <a:srgbClr val="711907"/>
          </a:solidFill>
          <a:latin typeface="+mn-lt"/>
          <a:ea typeface="+mn-ea"/>
          <a:cs typeface="+mn-cs"/>
        </a:defRPr>
      </a:lvl4pPr>
      <a:lvl5pPr marL="1554163" indent="-228600" algn="l" rtl="0" eaLnBrk="1" fontAlgn="base" hangingPunct="1">
        <a:spcBef>
          <a:spcPts val="338"/>
        </a:spcBef>
        <a:spcAft>
          <a:spcPct val="0"/>
        </a:spcAft>
        <a:buClr>
          <a:srgbClr val="BC7526"/>
        </a:buClr>
        <a:buSzPct val="85000"/>
        <a:buFont typeface="Wingdings 2" pitchFamily="18" charset="2"/>
        <a:buChar char=""/>
        <a:defRPr sz="1600" kern="1200">
          <a:solidFill>
            <a:srgbClr val="711907"/>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0"/>
            <a:ext cx="6400800" cy="3276600"/>
          </a:xfrm>
        </p:spPr>
        <p:txBody>
          <a:bodyPr>
            <a:normAutofit fontScale="77500" lnSpcReduction="20000"/>
          </a:bodyPr>
          <a:lstStyle/>
          <a:p>
            <a:pPr>
              <a:lnSpc>
                <a:spcPct val="120000"/>
              </a:lnSpc>
            </a:pPr>
            <a:r>
              <a:rPr lang="en-US" dirty="0"/>
              <a:t> </a:t>
            </a:r>
            <a:r>
              <a:rPr lang="en-US" dirty="0" smtClean="0"/>
              <a:t>“</a:t>
            </a:r>
            <a:r>
              <a:rPr lang="en-US" dirty="0"/>
              <a:t>There is one God, and one Christ, and one Church, and one chair founded by the voice of </a:t>
            </a:r>
            <a:r>
              <a:rPr lang="en-US" dirty="0" smtClean="0"/>
              <a:t>the Lord </a:t>
            </a:r>
            <a:r>
              <a:rPr lang="en-US" dirty="0"/>
              <a:t>on the rock. Another altar cannot be set up, nor a new priesthood made, besides the one altar and the one priesthood. Whoever gathers elsewhere scatters</a:t>
            </a:r>
            <a:r>
              <a:rPr lang="en-US" b="1" dirty="0"/>
              <a:t>.</a:t>
            </a:r>
            <a:r>
              <a:rPr lang="en-US" b="1" dirty="0" smtClean="0"/>
              <a:t>”</a:t>
            </a:r>
            <a:r>
              <a:rPr lang="en-US" dirty="0"/>
              <a:t>	 </a:t>
            </a:r>
            <a:r>
              <a:rPr lang="en-US" dirty="0" smtClean="0"/>
              <a:t>   		 </a:t>
            </a:r>
            <a:r>
              <a:rPr lang="en-US" b="1" dirty="0" smtClean="0"/>
              <a:t>-</a:t>
            </a:r>
            <a:r>
              <a:rPr lang="en-US" dirty="0"/>
              <a:t>St. Cyprian</a:t>
            </a:r>
            <a:r>
              <a:rPr lang="en-US" b="1" dirty="0"/>
              <a:t>, </a:t>
            </a:r>
            <a:r>
              <a:rPr lang="en-US" dirty="0"/>
              <a:t>Epistle 43:5</a:t>
            </a:r>
          </a:p>
          <a:p>
            <a:pPr>
              <a:lnSpc>
                <a:spcPct val="120000"/>
              </a:lnSpc>
            </a:pPr>
            <a:r>
              <a:rPr lang="en-US" dirty="0"/>
              <a:t> </a:t>
            </a:r>
          </a:p>
          <a:p>
            <a:pPr>
              <a:lnSpc>
                <a:spcPct val="120000"/>
              </a:lnSpc>
            </a:pPr>
            <a:r>
              <a:rPr lang="en-US" dirty="0"/>
              <a:t>“</a:t>
            </a:r>
            <a:r>
              <a:rPr lang="en-US" dirty="0" err="1"/>
              <a:t>Wheresoever</a:t>
            </a:r>
            <a:r>
              <a:rPr lang="en-US" dirty="0"/>
              <a:t> Christ is, there is the Catholic Church.”</a:t>
            </a:r>
          </a:p>
          <a:p>
            <a:pPr>
              <a:lnSpc>
                <a:spcPct val="120000"/>
              </a:lnSpc>
            </a:pPr>
            <a:r>
              <a:rPr lang="en-US" dirty="0"/>
              <a:t>-St. Ignatius of Antioch, </a:t>
            </a:r>
            <a:r>
              <a:rPr lang="en-US" i="1" dirty="0"/>
              <a:t>Epistle to the </a:t>
            </a:r>
            <a:r>
              <a:rPr lang="en-US" i="1" dirty="0" err="1"/>
              <a:t>Smyrnaeans</a:t>
            </a:r>
            <a:r>
              <a:rPr lang="en-US" i="1" dirty="0"/>
              <a:t>,</a:t>
            </a:r>
            <a:r>
              <a:rPr lang="en-US" dirty="0"/>
              <a:t> 8:6</a:t>
            </a:r>
          </a:p>
        </p:txBody>
      </p:sp>
      <p:sp>
        <p:nvSpPr>
          <p:cNvPr id="2" name="Title 1"/>
          <p:cNvSpPr>
            <a:spLocks noGrp="1"/>
          </p:cNvSpPr>
          <p:nvPr>
            <p:ph type="ctrTitle"/>
          </p:nvPr>
        </p:nvSpPr>
        <p:spPr>
          <a:xfrm>
            <a:off x="381000" y="1143000"/>
            <a:ext cx="8305800" cy="1600200"/>
          </a:xfrm>
        </p:spPr>
        <p:txBody>
          <a:bodyPr/>
          <a:lstStyle/>
          <a:p>
            <a:r>
              <a:rPr lang="en-US" sz="8800" b="1" dirty="0"/>
              <a:t>The </a:t>
            </a:r>
            <a:r>
              <a:rPr lang="en-US" sz="8800" b="1" dirty="0" smtClean="0"/>
              <a:t>Church</a:t>
            </a:r>
            <a:endParaRPr lang="en-US" sz="8800" dirty="0"/>
          </a:p>
        </p:txBody>
      </p:sp>
      <p:cxnSp>
        <p:nvCxnSpPr>
          <p:cNvPr id="4" name="Straight Connector 7"/>
          <p:cNvCxnSpPr/>
          <p:nvPr/>
        </p:nvCxnSpPr>
        <p:spPr>
          <a:xfrm>
            <a:off x="1479550" y="289560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24400" y="289560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56125" y="287178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Four Marks of the Church</a:t>
            </a:r>
            <a:endParaRPr lang="en-US" dirty="0"/>
          </a:p>
        </p:txBody>
      </p:sp>
      <p:sp>
        <p:nvSpPr>
          <p:cNvPr id="5" name="Text Placeholder 4"/>
          <p:cNvSpPr>
            <a:spLocks noGrp="1"/>
          </p:cNvSpPr>
          <p:nvPr>
            <p:ph type="body" idx="1"/>
          </p:nvPr>
        </p:nvSpPr>
        <p:spPr/>
        <p:txBody>
          <a:bodyPr/>
          <a:lstStyle/>
          <a:p>
            <a:r>
              <a:rPr lang="en-US" sz="2800" dirty="0" smtClean="0"/>
              <a:t>One, Holy, Catholic and Apostolic</a:t>
            </a:r>
            <a:endParaRPr lang="en-US" sz="2800" dirty="0"/>
          </a:p>
        </p:txBody>
      </p:sp>
    </p:spTree>
    <p:extLst>
      <p:ext uri="{BB962C8B-B14F-4D97-AF65-F5344CB8AC3E}">
        <p14:creationId xmlns:p14="http://schemas.microsoft.com/office/powerpoint/2010/main" val="1324312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The </a:t>
            </a:r>
            <a:r>
              <a:rPr lang="en-US" dirty="0"/>
              <a:t>unity of the Church is a supernatural unity possessed by </a:t>
            </a:r>
            <a:r>
              <a:rPr lang="en-US" dirty="0" smtClean="0"/>
              <a:t>virtue </a:t>
            </a:r>
            <a:r>
              <a:rPr lang="en-US" dirty="0"/>
              <a:t>of Christ’s unity with the Father (see John 17:21). </a:t>
            </a:r>
            <a:r>
              <a:rPr lang="en-US" dirty="0" smtClean="0"/>
              <a:t>The unity </a:t>
            </a:r>
            <a:r>
              <a:rPr lang="en-US" dirty="0"/>
              <a:t>is both a unity of supernatural charity and of doctrine. </a:t>
            </a:r>
            <a:endParaRPr lang="en-US" dirty="0" smtClean="0"/>
          </a:p>
          <a:p>
            <a:pPr lvl="1">
              <a:lnSpc>
                <a:spcPct val="120000"/>
              </a:lnSpc>
            </a:pPr>
            <a:r>
              <a:rPr lang="en-US" dirty="0" smtClean="0"/>
              <a:t>The </a:t>
            </a:r>
            <a:r>
              <a:rPr lang="en-US" dirty="0"/>
              <a:t>Church is One because she believes the one doctrine handed on to her by the </a:t>
            </a:r>
            <a:r>
              <a:rPr lang="en-US" dirty="0" smtClean="0"/>
              <a:t>Apostles</a:t>
            </a:r>
          </a:p>
          <a:p>
            <a:pPr marL="0" indent="0" hangingPunct="0">
              <a:lnSpc>
                <a:spcPct val="120000"/>
              </a:lnSpc>
              <a:buNone/>
            </a:pPr>
            <a:endParaRPr lang="en-US" dirty="0" smtClean="0"/>
          </a:p>
          <a:p>
            <a:pPr hangingPunct="0">
              <a:lnSpc>
                <a:spcPct val="120000"/>
              </a:lnSpc>
            </a:pPr>
            <a:r>
              <a:rPr lang="en-US" dirty="0" smtClean="0"/>
              <a:t>St. Paul </a:t>
            </a:r>
            <a:r>
              <a:rPr lang="en-US" dirty="0"/>
              <a:t>said: “There is one body and one Spirit, just as you were called to the one hope of your calling, one Lord, one faith, one baptism, one God and Father of us all, who is above all and through all and in all” (Eph. 4:4-6</a:t>
            </a:r>
            <a:r>
              <a:rPr lang="en-US" dirty="0" smtClean="0"/>
              <a:t>)</a:t>
            </a:r>
          </a:p>
          <a:p>
            <a:pPr marL="0" indent="0" hangingPunct="0">
              <a:lnSpc>
                <a:spcPct val="120000"/>
              </a:lnSpc>
              <a:buNone/>
            </a:pPr>
            <a:endParaRPr lang="en-US" dirty="0" smtClean="0"/>
          </a:p>
          <a:p>
            <a:pPr hangingPunct="0">
              <a:lnSpc>
                <a:spcPct val="120000"/>
              </a:lnSpc>
            </a:pPr>
            <a:r>
              <a:rPr lang="en-US" dirty="0" smtClean="0"/>
              <a:t>St</a:t>
            </a:r>
            <a:r>
              <a:rPr lang="en-US" dirty="0"/>
              <a:t>. Cyprian said: "There is one God, and Christ in one, and there is one church, and one episcopate…he can no longer have God for his Father who has not The Church for his mother” (</a:t>
            </a:r>
            <a:r>
              <a:rPr lang="en-US" i="1" dirty="0"/>
              <a:t>Unity of the Catholic Church,</a:t>
            </a:r>
            <a:r>
              <a:rPr lang="en-US" dirty="0"/>
              <a:t> 6</a:t>
            </a:r>
            <a:r>
              <a:rPr lang="en-US" dirty="0" smtClean="0"/>
              <a:t>).</a:t>
            </a:r>
            <a:endParaRPr lang="en-US" dirty="0"/>
          </a:p>
        </p:txBody>
      </p:sp>
      <p:sp>
        <p:nvSpPr>
          <p:cNvPr id="2" name="Title 1"/>
          <p:cNvSpPr>
            <a:spLocks noGrp="1"/>
          </p:cNvSpPr>
          <p:nvPr>
            <p:ph type="title"/>
          </p:nvPr>
        </p:nvSpPr>
        <p:spPr/>
        <p:txBody>
          <a:bodyPr>
            <a:normAutofit/>
          </a:bodyPr>
          <a:lstStyle/>
          <a:p>
            <a:r>
              <a:rPr lang="en-US" dirty="0"/>
              <a:t>The Church Is 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The </a:t>
            </a:r>
            <a:r>
              <a:rPr lang="en-US" dirty="0"/>
              <a:t>Church is called holy not because every one of her members individually is holy, but because Christ, who is unfailingly holy, has united Himself to Her and in her resides the fullness of grace and all of the means of salvation given to man. </a:t>
            </a:r>
            <a:endParaRPr lang="en-US" dirty="0" smtClean="0"/>
          </a:p>
          <a:p>
            <a:pPr marL="0" indent="0">
              <a:lnSpc>
                <a:spcPct val="120000"/>
              </a:lnSpc>
              <a:buNone/>
            </a:pPr>
            <a:endParaRPr lang="en-US" b="1" dirty="0" smtClean="0"/>
          </a:p>
          <a:p>
            <a:pPr>
              <a:lnSpc>
                <a:spcPct val="120000"/>
              </a:lnSpc>
            </a:pPr>
            <a:r>
              <a:rPr lang="en-US" b="1" dirty="0" smtClean="0"/>
              <a:t>823 </a:t>
            </a:r>
            <a:r>
              <a:rPr lang="en-US" dirty="0"/>
              <a:t>“The Church . . . is held, as a matter of faith, to be unfailingly holy. This is because Christ,</a:t>
            </a:r>
            <a:r>
              <a:rPr lang="en-US" b="1" dirty="0"/>
              <a:t> </a:t>
            </a:r>
            <a:r>
              <a:rPr lang="en-US" dirty="0"/>
              <a:t>the Son of God, who with the Father and the Spirit is hailed as ‘alone holy,’ loved the Church as his Bride, giving himself up for her so as to sanctify her; he joined her to himself as his body and endowed her with the gift of the Holy Spirit for the glory of God.” </a:t>
            </a:r>
            <a:endParaRPr lang="en-US" dirty="0" smtClean="0"/>
          </a:p>
          <a:p>
            <a:pPr marL="0" indent="0" hangingPunct="0">
              <a:lnSpc>
                <a:spcPct val="120000"/>
              </a:lnSpc>
              <a:buNone/>
            </a:pPr>
            <a:endParaRPr lang="en-US" b="1" dirty="0" smtClean="0"/>
          </a:p>
          <a:p>
            <a:pPr hangingPunct="0">
              <a:lnSpc>
                <a:spcPct val="120000"/>
              </a:lnSpc>
            </a:pPr>
            <a:r>
              <a:rPr lang="en-US" b="1" dirty="0" smtClean="0"/>
              <a:t>825 </a:t>
            </a:r>
            <a:r>
              <a:rPr lang="en-US" dirty="0"/>
              <a:t>“The Church on earth is endowed already with a sanctity that is real though imperfect.” In</a:t>
            </a:r>
            <a:r>
              <a:rPr lang="en-US" b="1" dirty="0"/>
              <a:t> </a:t>
            </a:r>
            <a:r>
              <a:rPr lang="en-US" dirty="0"/>
              <a:t>her members perfect holiness is something yet to be acquired: </a:t>
            </a:r>
            <a:r>
              <a:rPr lang="en-US" dirty="0" smtClean="0"/>
              <a:t>...are </a:t>
            </a:r>
            <a:r>
              <a:rPr lang="en-US" dirty="0"/>
              <a:t>called by the Lord to that perfection of sanctity by which the Father himself is perfect</a:t>
            </a:r>
            <a:r>
              <a:rPr lang="en-US" dirty="0" smtClean="0"/>
              <a:t>.”</a:t>
            </a:r>
            <a:endParaRPr lang="en-US" dirty="0"/>
          </a:p>
        </p:txBody>
      </p:sp>
      <p:sp>
        <p:nvSpPr>
          <p:cNvPr id="2" name="Title 1"/>
          <p:cNvSpPr>
            <a:spLocks noGrp="1"/>
          </p:cNvSpPr>
          <p:nvPr>
            <p:ph type="title"/>
          </p:nvPr>
        </p:nvSpPr>
        <p:spPr/>
        <p:txBody>
          <a:bodyPr>
            <a:normAutofit/>
          </a:bodyPr>
          <a:lstStyle/>
          <a:p>
            <a:r>
              <a:rPr lang="en-US" dirty="0"/>
              <a:t>The Church Is </a:t>
            </a:r>
            <a:r>
              <a:rPr lang="en-US" dirty="0" smtClean="0"/>
              <a:t>Holy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110000"/>
              </a:lnSpc>
            </a:pPr>
            <a:r>
              <a:rPr lang="en-US" dirty="0" smtClean="0"/>
              <a:t>The </a:t>
            </a:r>
            <a:r>
              <a:rPr lang="en-US" dirty="0"/>
              <a:t>word “catholic” means “universal.” The Church is catholic in a double sense: </a:t>
            </a:r>
            <a:endParaRPr lang="en-US" dirty="0" smtClean="0"/>
          </a:p>
          <a:p>
            <a:pPr lvl="1">
              <a:lnSpc>
                <a:spcPct val="110000"/>
              </a:lnSpc>
            </a:pPr>
            <a:r>
              <a:rPr lang="en-US" dirty="0" smtClean="0"/>
              <a:t>First</a:t>
            </a:r>
            <a:r>
              <a:rPr lang="en-US" dirty="0"/>
              <a:t>, the Church is catholic because Christ is present in </a:t>
            </a:r>
            <a:r>
              <a:rPr lang="en-US" dirty="0" smtClean="0"/>
              <a:t>her</a:t>
            </a:r>
          </a:p>
          <a:p>
            <a:pPr lvl="1">
              <a:lnSpc>
                <a:spcPct val="110000"/>
              </a:lnSpc>
            </a:pPr>
            <a:r>
              <a:rPr lang="en-US" dirty="0"/>
              <a:t>Secondly, the Church is catholic because she has been given a mission to all mankind</a:t>
            </a:r>
            <a:r>
              <a:rPr lang="en-US" dirty="0" smtClean="0"/>
              <a:t>.</a:t>
            </a:r>
          </a:p>
          <a:p>
            <a:pPr marL="0" indent="0">
              <a:lnSpc>
                <a:spcPct val="110000"/>
              </a:lnSpc>
              <a:buNone/>
            </a:pPr>
            <a:endParaRPr lang="en-US" dirty="0" smtClean="0"/>
          </a:p>
          <a:p>
            <a:pPr>
              <a:lnSpc>
                <a:spcPct val="110000"/>
              </a:lnSpc>
            </a:pPr>
            <a:r>
              <a:rPr lang="en-US" dirty="0" smtClean="0"/>
              <a:t>In </a:t>
            </a:r>
            <a:r>
              <a:rPr lang="en-US" dirty="0"/>
              <a:t>addition to this, each local church is catholic. Local churches are catholic by virtue of </a:t>
            </a:r>
            <a:endParaRPr lang="en-US" dirty="0" smtClean="0"/>
          </a:p>
          <a:p>
            <a:pPr lvl="1">
              <a:lnSpc>
                <a:spcPct val="110000"/>
              </a:lnSpc>
            </a:pPr>
            <a:r>
              <a:rPr lang="en-US" dirty="0" smtClean="0"/>
              <a:t>their </a:t>
            </a:r>
            <a:r>
              <a:rPr lang="en-US" dirty="0"/>
              <a:t>organization around a </a:t>
            </a:r>
            <a:r>
              <a:rPr lang="en-US" dirty="0" smtClean="0"/>
              <a:t>bishop</a:t>
            </a:r>
            <a:endParaRPr lang="en-US" dirty="0"/>
          </a:p>
          <a:p>
            <a:pPr lvl="1">
              <a:lnSpc>
                <a:spcPct val="110000"/>
              </a:lnSpc>
            </a:pPr>
            <a:r>
              <a:rPr lang="en-US" dirty="0" smtClean="0"/>
              <a:t>their </a:t>
            </a:r>
            <a:r>
              <a:rPr lang="en-US" dirty="0"/>
              <a:t>participation in sacramental life administered by a valid </a:t>
            </a:r>
            <a:r>
              <a:rPr lang="en-US" dirty="0" smtClean="0"/>
              <a:t>priesthood</a:t>
            </a:r>
            <a:endParaRPr lang="en-US" dirty="0"/>
          </a:p>
          <a:p>
            <a:pPr lvl="1">
              <a:lnSpc>
                <a:spcPct val="110000"/>
              </a:lnSpc>
            </a:pPr>
            <a:r>
              <a:rPr lang="en-US" dirty="0" smtClean="0"/>
              <a:t>their </a:t>
            </a:r>
            <a:r>
              <a:rPr lang="en-US" dirty="0"/>
              <a:t>communion with the Church of Rome</a:t>
            </a:r>
            <a:r>
              <a:rPr lang="en-US" dirty="0" smtClean="0"/>
              <a:t>.</a:t>
            </a:r>
            <a:endParaRPr lang="en-US" dirty="0"/>
          </a:p>
        </p:txBody>
      </p:sp>
      <p:sp>
        <p:nvSpPr>
          <p:cNvPr id="2" name="Title 1"/>
          <p:cNvSpPr>
            <a:spLocks noGrp="1"/>
          </p:cNvSpPr>
          <p:nvPr>
            <p:ph type="title"/>
          </p:nvPr>
        </p:nvSpPr>
        <p:spPr/>
        <p:txBody>
          <a:bodyPr>
            <a:normAutofit/>
          </a:bodyPr>
          <a:lstStyle/>
          <a:p>
            <a:r>
              <a:rPr lang="en-US" dirty="0"/>
              <a:t>The Church Is </a:t>
            </a:r>
            <a:r>
              <a:rPr lang="en-US" dirty="0" smtClean="0"/>
              <a:t>Catholic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t>
            </a:r>
            <a:r>
              <a:rPr lang="en-US" dirty="0"/>
              <a:t>Church was founded by </a:t>
            </a:r>
            <a:r>
              <a:rPr lang="en-US" dirty="0" smtClean="0"/>
              <a:t>the Apostles </a:t>
            </a:r>
            <a:r>
              <a:rPr lang="en-US" dirty="0"/>
              <a:t>by the mandate of Christ; </a:t>
            </a:r>
            <a:endParaRPr lang="en-US" dirty="0" smtClean="0"/>
          </a:p>
          <a:p>
            <a:pPr marL="0" indent="0">
              <a:buNone/>
            </a:pPr>
            <a:endParaRPr lang="en-US" dirty="0" smtClean="0"/>
          </a:p>
          <a:p>
            <a:r>
              <a:rPr lang="en-US" dirty="0" smtClean="0"/>
              <a:t>It faithfully hands on the teaching of the Apostles </a:t>
            </a:r>
            <a:r>
              <a:rPr lang="en-US" dirty="0"/>
              <a:t>without </a:t>
            </a:r>
            <a:r>
              <a:rPr lang="en-US" dirty="0" smtClean="0"/>
              <a:t>error</a:t>
            </a:r>
          </a:p>
          <a:p>
            <a:pPr marL="0" indent="0">
              <a:buNone/>
            </a:pPr>
            <a:endParaRPr lang="en-US" dirty="0" smtClean="0"/>
          </a:p>
          <a:p>
            <a:r>
              <a:rPr lang="en-US" dirty="0" smtClean="0"/>
              <a:t>In </a:t>
            </a:r>
            <a:r>
              <a:rPr lang="en-US" dirty="0"/>
              <a:t>the person of the bishops, the successors of the Apostles, the Church continues to be guided by them.</a:t>
            </a:r>
          </a:p>
        </p:txBody>
      </p:sp>
      <p:sp>
        <p:nvSpPr>
          <p:cNvPr id="2" name="Title 1"/>
          <p:cNvSpPr>
            <a:spLocks noGrp="1"/>
          </p:cNvSpPr>
          <p:nvPr>
            <p:ph type="title"/>
          </p:nvPr>
        </p:nvSpPr>
        <p:spPr/>
        <p:txBody>
          <a:bodyPr>
            <a:normAutofit/>
          </a:bodyPr>
          <a:lstStyle/>
          <a:p>
            <a:r>
              <a:rPr lang="en-US" dirty="0"/>
              <a:t>The Church Is </a:t>
            </a:r>
            <a:r>
              <a:rPr lang="en-US" dirty="0" smtClean="0"/>
              <a:t>Apostolic</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524000"/>
            <a:ext cx="7010400" cy="4953000"/>
          </a:xfrm>
        </p:spPr>
        <p:txBody>
          <a:bodyPr>
            <a:normAutofit fontScale="70000" lnSpcReduction="20000"/>
          </a:bodyPr>
          <a:lstStyle/>
          <a:p>
            <a:pPr lvl="0" hangingPunct="0">
              <a:lnSpc>
                <a:spcPct val="120000"/>
              </a:lnSpc>
            </a:pPr>
            <a:r>
              <a:rPr lang="en-US" dirty="0" smtClean="0"/>
              <a:t>The </a:t>
            </a:r>
            <a:r>
              <a:rPr lang="en-US" dirty="0"/>
              <a:t>rituals of the Old Testament were never </a:t>
            </a:r>
            <a:r>
              <a:rPr lang="en-US" dirty="0" err="1"/>
              <a:t>salvific</a:t>
            </a:r>
            <a:r>
              <a:rPr lang="en-US" dirty="0"/>
              <a:t> for the Jews, even in Old Testament times (Heb. 10:4). </a:t>
            </a:r>
          </a:p>
          <a:p>
            <a:pPr marL="0" lvl="0" indent="0" hangingPunct="0">
              <a:lnSpc>
                <a:spcPct val="120000"/>
              </a:lnSpc>
              <a:buNone/>
            </a:pPr>
            <a:endParaRPr lang="en-US" dirty="0" smtClean="0"/>
          </a:p>
          <a:p>
            <a:pPr lvl="0" hangingPunct="0">
              <a:lnSpc>
                <a:spcPct val="120000"/>
              </a:lnSpc>
            </a:pPr>
            <a:r>
              <a:rPr lang="en-US" dirty="0" smtClean="0"/>
              <a:t>The </a:t>
            </a:r>
            <a:r>
              <a:rPr lang="en-US" dirty="0"/>
              <a:t>rituals were given for signs to prefigure </a:t>
            </a:r>
            <a:r>
              <a:rPr lang="en-US" dirty="0" smtClean="0"/>
              <a:t>the </a:t>
            </a:r>
            <a:r>
              <a:rPr lang="en-US" dirty="0"/>
              <a:t>coming of the Messiah who, with the New Covenant, would inaugurate a new economy of signs (sacraments) that were actually able to effect what the symbolized</a:t>
            </a:r>
            <a:r>
              <a:rPr lang="en-US" dirty="0" smtClean="0"/>
              <a:t>.</a:t>
            </a:r>
          </a:p>
          <a:p>
            <a:pPr lvl="1" hangingPunct="0">
              <a:lnSpc>
                <a:spcPct val="120000"/>
              </a:lnSpc>
            </a:pPr>
            <a:r>
              <a:rPr lang="en-US" dirty="0" smtClean="0"/>
              <a:t>“</a:t>
            </a:r>
            <a:r>
              <a:rPr lang="en-US" dirty="0"/>
              <a:t>The law was our custodian until Christ came” (Gal. 3:24). </a:t>
            </a:r>
          </a:p>
          <a:p>
            <a:pPr marL="0" indent="0">
              <a:lnSpc>
                <a:spcPct val="120000"/>
              </a:lnSpc>
              <a:buNone/>
            </a:pPr>
            <a:endParaRPr lang="en-US" dirty="0" smtClean="0"/>
          </a:p>
          <a:p>
            <a:pPr>
              <a:lnSpc>
                <a:spcPct val="120000"/>
              </a:lnSpc>
            </a:pPr>
            <a:r>
              <a:rPr lang="en-US" dirty="0" smtClean="0"/>
              <a:t>Jews </a:t>
            </a:r>
            <a:r>
              <a:rPr lang="en-US" dirty="0"/>
              <a:t>who were saved under the Old Covenant, though God used the rituals of the law to save them, were not saved </a:t>
            </a:r>
            <a:r>
              <a:rPr lang="en-US" i="1" dirty="0"/>
              <a:t>because</a:t>
            </a:r>
            <a:r>
              <a:rPr lang="en-US" dirty="0"/>
              <a:t> of the rituals but because of the anticipated merits of </a:t>
            </a:r>
            <a:r>
              <a:rPr lang="en-US" dirty="0" smtClean="0"/>
              <a:t>Christ’s </a:t>
            </a:r>
            <a:r>
              <a:rPr lang="en-US" dirty="0"/>
              <a:t>crucifixion, which were applied to the rituals carried out in faith. </a:t>
            </a:r>
          </a:p>
          <a:p>
            <a:pPr marL="0" lvl="0" indent="0" hangingPunct="0">
              <a:lnSpc>
                <a:spcPct val="120000"/>
              </a:lnSpc>
              <a:buNone/>
            </a:pPr>
            <a:endParaRPr lang="en-US" dirty="0" smtClean="0"/>
          </a:p>
          <a:p>
            <a:pPr lvl="0" hangingPunct="0">
              <a:lnSpc>
                <a:spcPct val="120000"/>
              </a:lnSpc>
            </a:pPr>
            <a:r>
              <a:rPr lang="en-US" dirty="0" smtClean="0"/>
              <a:t>The </a:t>
            </a:r>
            <a:r>
              <a:rPr lang="en-US" dirty="0"/>
              <a:t>New Covenant was not to abolish the Old, but to interiorize it and make the promises (and moral mandates) of the Old Covenant attainable (Jer. 31:31-34). </a:t>
            </a:r>
          </a:p>
        </p:txBody>
      </p:sp>
      <p:sp>
        <p:nvSpPr>
          <p:cNvPr id="2" name="Title 1"/>
          <p:cNvSpPr>
            <a:spLocks noGrp="1"/>
          </p:cNvSpPr>
          <p:nvPr>
            <p:ph type="title"/>
          </p:nvPr>
        </p:nvSpPr>
        <p:spPr/>
        <p:txBody>
          <a:bodyPr/>
          <a:lstStyle/>
          <a:p>
            <a:r>
              <a:rPr lang="en-US" b="1" dirty="0"/>
              <a:t>Relationship with Israel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hangingPunct="0">
              <a:lnSpc>
                <a:spcPct val="120000"/>
              </a:lnSpc>
            </a:pPr>
            <a:r>
              <a:rPr lang="en-US" dirty="0" smtClean="0"/>
              <a:t>Christ taught that He came to fulfill the Old Law, not to abolish it (Matt. 5:17). </a:t>
            </a:r>
          </a:p>
          <a:p>
            <a:pPr marL="0" lvl="0" indent="0" hangingPunct="0">
              <a:lnSpc>
                <a:spcPct val="120000"/>
              </a:lnSpc>
              <a:buNone/>
            </a:pPr>
            <a:endParaRPr lang="en-US" dirty="0" smtClean="0"/>
          </a:p>
          <a:p>
            <a:pPr lvl="0" hangingPunct="0">
              <a:lnSpc>
                <a:spcPct val="120000"/>
              </a:lnSpc>
            </a:pPr>
            <a:r>
              <a:rPr lang="en-US" dirty="0" smtClean="0"/>
              <a:t>In inaugurating the New Covenant, Christ extends it beyond Judaism to all peoples, who are now able to be “grafted into” God’s family. Thus, the Gentiles are now part of Israel (Rom. 11:11-24). </a:t>
            </a:r>
          </a:p>
          <a:p>
            <a:pPr>
              <a:lnSpc>
                <a:spcPct val="120000"/>
              </a:lnSpc>
              <a:buNone/>
            </a:pPr>
            <a:endParaRPr lang="en-US" dirty="0" smtClean="0"/>
          </a:p>
          <a:p>
            <a:pPr lvl="0" hangingPunct="0">
              <a:lnSpc>
                <a:spcPct val="120000"/>
              </a:lnSpc>
            </a:pPr>
            <a:r>
              <a:rPr lang="en-US" dirty="0" smtClean="0"/>
              <a:t>With the fulfilling of the Old Covenant, the merely preparatory rituals of the Old Covenant are no longer needed: </a:t>
            </a:r>
          </a:p>
          <a:p>
            <a:pPr lvl="1" hangingPunct="0">
              <a:lnSpc>
                <a:spcPct val="120000"/>
              </a:lnSpc>
            </a:pPr>
            <a:r>
              <a:rPr lang="en-US" dirty="0" smtClean="0"/>
              <a:t>“In speaking of the new covenant he treats the first as obsolete. And what is becoming obsolete and growing old is ready to vanish away” (Heb. 8:13). </a:t>
            </a:r>
          </a:p>
          <a:p>
            <a:pPr>
              <a:lnSpc>
                <a:spcPct val="120000"/>
              </a:lnSpc>
              <a:buNone/>
            </a:pPr>
            <a:r>
              <a:rPr lang="en-US" dirty="0" smtClean="0"/>
              <a:t> </a:t>
            </a:r>
          </a:p>
          <a:p>
            <a:pPr lvl="0" hangingPunct="0">
              <a:lnSpc>
                <a:spcPct val="120000"/>
              </a:lnSpc>
            </a:pPr>
            <a:r>
              <a:rPr lang="en-US" dirty="0" smtClean="0"/>
              <a:t>The New Testament Church, made up of all nations, is the “Israel of God” (Gal. 6:16). Not in the sense that they are a “new” Israel, but in that they are the fulfillment and unfolding of everything the old Israel was ever meant to be. </a:t>
            </a:r>
          </a:p>
          <a:p>
            <a:pPr>
              <a:lnSpc>
                <a:spcPct val="120000"/>
              </a:lnSpc>
            </a:pPr>
            <a:endParaRPr lang="en-US" dirty="0"/>
          </a:p>
        </p:txBody>
      </p:sp>
      <p:sp>
        <p:nvSpPr>
          <p:cNvPr id="2" name="Title 1"/>
          <p:cNvSpPr>
            <a:spLocks noGrp="1"/>
          </p:cNvSpPr>
          <p:nvPr>
            <p:ph type="title"/>
          </p:nvPr>
        </p:nvSpPr>
        <p:spPr/>
        <p:txBody>
          <a:bodyPr/>
          <a:lstStyle/>
          <a:p>
            <a:r>
              <a:rPr lang="en-US" dirty="0"/>
              <a:t>Relationship with Israel</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20000"/>
              </a:lnSpc>
            </a:pPr>
            <a:r>
              <a:rPr lang="en-US" dirty="0"/>
              <a:t>Until the coming of Christ, </a:t>
            </a:r>
            <a:r>
              <a:rPr lang="en-US" dirty="0" smtClean="0"/>
              <a:t>the </a:t>
            </a:r>
            <a:r>
              <a:rPr lang="en-US" dirty="0"/>
              <a:t>Church continues on in a state of journeying, “afflicted in every way but not crushed; perplexed, but not driven to despair; persecuted but not forsaken; struck down but not destroyed” (2 Cor. 4:8-9</a:t>
            </a:r>
            <a:r>
              <a:rPr lang="en-US" dirty="0" smtClean="0"/>
              <a:t>)</a:t>
            </a:r>
          </a:p>
          <a:p>
            <a:pPr marL="0" indent="0">
              <a:lnSpc>
                <a:spcPct val="120000"/>
              </a:lnSpc>
              <a:buNone/>
            </a:pPr>
            <a:endParaRPr lang="en-US" dirty="0" smtClean="0"/>
          </a:p>
          <a:p>
            <a:pPr>
              <a:lnSpc>
                <a:spcPct val="120000"/>
              </a:lnSpc>
            </a:pPr>
            <a:r>
              <a:rPr lang="en-US" dirty="0" smtClean="0"/>
              <a:t>At </a:t>
            </a:r>
            <a:r>
              <a:rPr lang="en-US" dirty="0"/>
              <a:t>the Second Coming, when Christ gathers His people to Himself, every obstacle between complete union between God and His Church will be removed, “so that God may be all in all” (1 Cor. 15:28) and the Church will reign with Christ throughout eternity. </a:t>
            </a:r>
            <a:endParaRPr lang="en-US" dirty="0" smtClean="0"/>
          </a:p>
          <a:p>
            <a:pPr marL="0" indent="0">
              <a:lnSpc>
                <a:spcPct val="120000"/>
              </a:lnSpc>
              <a:buNone/>
            </a:pPr>
            <a:endParaRPr lang="en-US" dirty="0" smtClean="0"/>
          </a:p>
          <a:p>
            <a:pPr>
              <a:lnSpc>
                <a:spcPct val="120000"/>
              </a:lnSpc>
            </a:pPr>
            <a:r>
              <a:rPr lang="en-US" dirty="0" smtClean="0"/>
              <a:t>This </a:t>
            </a:r>
            <a:r>
              <a:rPr lang="en-US" dirty="0"/>
              <a:t>union of Christ and the Church is mystically participated in every time we attend Mass, where “the Spirit and the Bride say, “Come” (Rev. 22:17).</a:t>
            </a:r>
          </a:p>
          <a:p>
            <a:endParaRPr lang="en-US" dirty="0"/>
          </a:p>
        </p:txBody>
      </p:sp>
      <p:sp>
        <p:nvSpPr>
          <p:cNvPr id="2" name="Title 1"/>
          <p:cNvSpPr>
            <a:spLocks noGrp="1"/>
          </p:cNvSpPr>
          <p:nvPr>
            <p:ph type="title"/>
          </p:nvPr>
        </p:nvSpPr>
        <p:spPr/>
        <p:txBody>
          <a:bodyPr>
            <a:normAutofit fontScale="90000"/>
          </a:bodyPr>
          <a:lstStyle/>
          <a:p>
            <a:r>
              <a:rPr lang="en-US" b="1" dirty="0"/>
              <a:t>In </a:t>
            </a:r>
            <a:r>
              <a:rPr lang="en-US" b="1" dirty="0" err="1"/>
              <a:t>Statu</a:t>
            </a:r>
            <a:r>
              <a:rPr lang="en-US" b="1" dirty="0"/>
              <a:t> </a:t>
            </a:r>
            <a:r>
              <a:rPr lang="en-US" b="1" dirty="0" err="1"/>
              <a:t>Viae</a:t>
            </a:r>
            <a:r>
              <a:rPr lang="en-US" b="1" dirty="0"/>
              <a:t> (“In a state of journeying</a:t>
            </a:r>
            <a:r>
              <a:rPr lang="en-US" b="1"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2362200" y="2244979"/>
            <a:ext cx="6069106" cy="1316453"/>
          </a:xfrm>
        </p:spPr>
        <p:txBody>
          <a:bodyPr/>
          <a:lstStyle/>
          <a:p>
            <a:pPr marL="0" indent="0">
              <a:buNone/>
            </a:pPr>
            <a:r>
              <a:rPr lang="en-US" i="1" dirty="0"/>
              <a:t>Lesson content courtesy of </a:t>
            </a:r>
            <a:r>
              <a:rPr lang="en-US" u="sng" dirty="0" smtClean="0">
                <a:hlinkClick r:id="rId2"/>
              </a:rPr>
              <a:t>http://www.unamsanctamcatholicam.com</a:t>
            </a:r>
            <a:endParaRPr lang="en-US" dirty="0"/>
          </a:p>
        </p:txBody>
      </p:sp>
      <p:sp>
        <p:nvSpPr>
          <p:cNvPr id="5" name="Content Placeholder 5"/>
          <p:cNvSpPr txBox="1">
            <a:spLocks/>
          </p:cNvSpPr>
          <p:nvPr/>
        </p:nvSpPr>
        <p:spPr>
          <a:xfrm>
            <a:off x="2362200" y="3914170"/>
            <a:ext cx="6069106" cy="886018"/>
          </a:xfrm>
          <a:prstGeom prst="rect">
            <a:avLst/>
          </a:prstGeom>
        </p:spPr>
        <p:txBody>
          <a:bodyPr/>
          <a:lstStyle>
            <a:lvl1pPr marL="273050" indent="-273050" algn="l" rtl="0" eaLnBrk="1" fontAlgn="base" hangingPunct="1">
              <a:spcBef>
                <a:spcPts val="600"/>
              </a:spcBef>
              <a:spcAft>
                <a:spcPct val="0"/>
              </a:spcAft>
              <a:buClr>
                <a:schemeClr val="accent2"/>
              </a:buClr>
              <a:buSzPct val="85000"/>
              <a:buFont typeface="Wingdings 2" pitchFamily="18" charset="2"/>
              <a:buChar char=""/>
              <a:defRPr sz="2600" kern="1200">
                <a:solidFill>
                  <a:srgbClr val="711907"/>
                </a:solidFill>
                <a:latin typeface="+mn-lt"/>
                <a:ea typeface="+mn-ea"/>
                <a:cs typeface="+mn-cs"/>
              </a:defRPr>
            </a:lvl1pPr>
            <a:lvl2pPr marL="639763" indent="-273050" algn="l" rtl="0" eaLnBrk="1" fontAlgn="base" hangingPunct="1">
              <a:spcBef>
                <a:spcPts val="300"/>
              </a:spcBef>
              <a:spcAft>
                <a:spcPct val="0"/>
              </a:spcAft>
              <a:buClr>
                <a:srgbClr val="BC7526"/>
              </a:buClr>
              <a:buSzPct val="85000"/>
              <a:buFont typeface="Wingdings 2" pitchFamily="18" charset="2"/>
              <a:buChar char=""/>
              <a:defRPr sz="2400" kern="1200">
                <a:solidFill>
                  <a:srgbClr val="711907"/>
                </a:solidFill>
                <a:latin typeface="+mn-lt"/>
                <a:ea typeface="+mn-ea"/>
                <a:cs typeface="+mn-cs"/>
              </a:defRPr>
            </a:lvl2pPr>
            <a:lvl3pPr marL="1004888" indent="-228600" algn="l" rtl="0" eaLnBrk="1" fontAlgn="base" hangingPunct="1">
              <a:spcBef>
                <a:spcPts val="300"/>
              </a:spcBef>
              <a:spcAft>
                <a:spcPct val="0"/>
              </a:spcAft>
              <a:buClr>
                <a:srgbClr val="9D611E"/>
              </a:buClr>
              <a:buSzPct val="85000"/>
              <a:buFont typeface="Wingdings 2" pitchFamily="18" charset="2"/>
              <a:buChar char=""/>
              <a:defRPr sz="2100" kern="1200">
                <a:solidFill>
                  <a:srgbClr val="711907"/>
                </a:solidFill>
                <a:latin typeface="+mn-lt"/>
                <a:ea typeface="+mn-ea"/>
                <a:cs typeface="+mn-cs"/>
              </a:defRPr>
            </a:lvl3pPr>
            <a:lvl4pPr marL="1279525" indent="-228600" algn="l" rtl="0" eaLnBrk="1" fontAlgn="base" hangingPunct="1">
              <a:spcBef>
                <a:spcPts val="300"/>
              </a:spcBef>
              <a:spcAft>
                <a:spcPct val="0"/>
              </a:spcAft>
              <a:buClr>
                <a:srgbClr val="BC7526"/>
              </a:buClr>
              <a:buSzPct val="85000"/>
              <a:buFont typeface="Wingdings 2" pitchFamily="18" charset="2"/>
              <a:buChar char=""/>
              <a:defRPr sz="1900" kern="1200">
                <a:solidFill>
                  <a:srgbClr val="711907"/>
                </a:solidFill>
                <a:latin typeface="+mn-lt"/>
                <a:ea typeface="+mn-ea"/>
                <a:cs typeface="+mn-cs"/>
              </a:defRPr>
            </a:lvl4pPr>
            <a:lvl5pPr marL="1554163" indent="-228600" algn="l" rtl="0" eaLnBrk="1" fontAlgn="base" hangingPunct="1">
              <a:spcBef>
                <a:spcPts val="338"/>
              </a:spcBef>
              <a:spcAft>
                <a:spcPct val="0"/>
              </a:spcAft>
              <a:buClr>
                <a:srgbClr val="BC7526"/>
              </a:buClr>
              <a:buSzPct val="85000"/>
              <a:buFont typeface="Wingdings 2" pitchFamily="18" charset="2"/>
              <a:buChar char=""/>
              <a:defRPr sz="1600" kern="1200">
                <a:solidFill>
                  <a:srgbClr val="711907"/>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buFont typeface="Wingdings 2" pitchFamily="18" charset="2"/>
              <a:buNone/>
            </a:pPr>
            <a:r>
              <a:rPr lang="en-US" i="1" dirty="0" smtClean="0">
                <a:latin typeface="Times New Roman"/>
                <a:cs typeface="Times New Roman"/>
              </a:rPr>
              <a:t>Power Points prepared by </a:t>
            </a:r>
            <a:r>
              <a:rPr lang="en-US" dirty="0" smtClean="0">
                <a:latin typeface="Times New Roman"/>
                <a:cs typeface="Times New Roman"/>
                <a:hlinkClick r:id="rId3"/>
              </a:rPr>
              <a:t>Catholic Presentations</a:t>
            </a:r>
            <a:endParaRPr lang="en-US" dirty="0">
              <a:latin typeface="Times New Roman"/>
              <a:cs typeface="Times New Roman"/>
            </a:endParaRPr>
          </a:p>
        </p:txBody>
      </p:sp>
    </p:spTree>
    <p:extLst>
      <p:ext uri="{BB962C8B-B14F-4D97-AF65-F5344CB8AC3E}">
        <p14:creationId xmlns:p14="http://schemas.microsoft.com/office/powerpoint/2010/main" val="295555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hangingPunct="0"/>
            <a:r>
              <a:rPr lang="en-US" dirty="0" smtClean="0"/>
              <a:t>The </a:t>
            </a:r>
            <a:r>
              <a:rPr lang="en-US" dirty="0"/>
              <a:t>English word “Church” is a corruption of the Greek word “</a:t>
            </a:r>
            <a:r>
              <a:rPr lang="en-US" dirty="0" err="1"/>
              <a:t>kyriakon</a:t>
            </a:r>
            <a:r>
              <a:rPr lang="en-US" dirty="0"/>
              <a:t>”, meaning “the Lord’s house,” from </a:t>
            </a:r>
            <a:r>
              <a:rPr lang="en-US" i="1" dirty="0" err="1"/>
              <a:t>kyrios</a:t>
            </a:r>
            <a:r>
              <a:rPr lang="en-US" dirty="0"/>
              <a:t> (lord).</a:t>
            </a:r>
          </a:p>
          <a:p>
            <a:pPr marL="0" indent="0">
              <a:buNone/>
            </a:pPr>
            <a:endParaRPr lang="en-US" dirty="0"/>
          </a:p>
          <a:p>
            <a:pPr hangingPunct="0"/>
            <a:r>
              <a:rPr lang="en-US" dirty="0"/>
              <a:t>French, Spanish, Italian and all of the Romance languages use variations of the Latin word for Church, </a:t>
            </a:r>
            <a:r>
              <a:rPr lang="en-US" i="1" dirty="0"/>
              <a:t>ecclesia</a:t>
            </a:r>
            <a:r>
              <a:rPr lang="en-US" dirty="0"/>
              <a:t>, itself a derivation of the Greek </a:t>
            </a:r>
            <a:r>
              <a:rPr lang="en-US" i="1" dirty="0" err="1"/>
              <a:t>ekklesia</a:t>
            </a:r>
            <a:r>
              <a:rPr lang="en-US" dirty="0"/>
              <a:t>, which in its pre-Christian context meant an </a:t>
            </a:r>
            <a:r>
              <a:rPr lang="en-US" dirty="0" smtClean="0"/>
              <a:t>assembly</a:t>
            </a:r>
            <a:endParaRPr lang="en-US" dirty="0"/>
          </a:p>
        </p:txBody>
      </p:sp>
      <p:sp>
        <p:nvSpPr>
          <p:cNvPr id="2" name="Title 1"/>
          <p:cNvSpPr>
            <a:spLocks noGrp="1"/>
          </p:cNvSpPr>
          <p:nvPr>
            <p:ph type="title"/>
          </p:nvPr>
        </p:nvSpPr>
        <p:spPr/>
        <p:txBody>
          <a:bodyPr>
            <a:normAutofit fontScale="90000"/>
          </a:bodyPr>
          <a:lstStyle/>
          <a:p>
            <a:r>
              <a:rPr lang="en-US" dirty="0"/>
              <a:t> </a:t>
            </a:r>
            <a:br>
              <a:rPr lang="en-US" dirty="0"/>
            </a:br>
            <a:r>
              <a:rPr lang="en-US" b="1" dirty="0"/>
              <a:t>Etymology of the Word “Church”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Since Old Testament times, God always had a people or society on the earth whereby His decrees were made manifest and His will acted out on the </a:t>
            </a:r>
            <a:r>
              <a:rPr lang="en-US" dirty="0" smtClean="0"/>
              <a:t>earth</a:t>
            </a:r>
          </a:p>
          <a:p>
            <a:pPr marL="0" indent="0" hangingPunct="0">
              <a:buNone/>
            </a:pPr>
            <a:endParaRPr lang="en-US" dirty="0" smtClean="0"/>
          </a:p>
          <a:p>
            <a:pPr hangingPunct="0"/>
            <a:r>
              <a:rPr lang="en-US" dirty="0" smtClean="0"/>
              <a:t>In </a:t>
            </a:r>
            <a:r>
              <a:rPr lang="en-US" dirty="0"/>
              <a:t>the Old Testament prophecies, the establishment of the New Covenant, the gathering together of the nations into one assembly (</a:t>
            </a:r>
            <a:r>
              <a:rPr lang="en-US" i="1" dirty="0"/>
              <a:t>ecclesia</a:t>
            </a:r>
            <a:r>
              <a:rPr lang="en-US" dirty="0"/>
              <a:t>), and the offering of a pure sacrifice are all bound </a:t>
            </a:r>
            <a:r>
              <a:rPr lang="en-US" dirty="0" smtClean="0"/>
              <a:t>up intimately </a:t>
            </a:r>
            <a:r>
              <a:rPr lang="en-US" dirty="0"/>
              <a:t>with the coming of the Messiah, the priest </a:t>
            </a:r>
            <a:r>
              <a:rPr lang="en-US" i="1" dirty="0"/>
              <a:t>par </a:t>
            </a:r>
            <a:r>
              <a:rPr lang="en-US" i="1" dirty="0" smtClean="0"/>
              <a:t>excellence</a:t>
            </a:r>
            <a:endParaRPr lang="en-US" dirty="0"/>
          </a:p>
        </p:txBody>
      </p:sp>
      <p:sp>
        <p:nvSpPr>
          <p:cNvPr id="2" name="Title 1"/>
          <p:cNvSpPr>
            <a:spLocks noGrp="1"/>
          </p:cNvSpPr>
          <p:nvPr>
            <p:ph type="title"/>
          </p:nvPr>
        </p:nvSpPr>
        <p:spPr/>
        <p:txBody>
          <a:bodyPr/>
          <a:lstStyle/>
          <a:p>
            <a:r>
              <a:rPr lang="en-US" b="1" dirty="0"/>
              <a:t>In the Old Testament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nSpc>
                <a:spcPct val="110000"/>
              </a:lnSpc>
            </a:pPr>
            <a:r>
              <a:rPr lang="en-US" dirty="0"/>
              <a:t>When Christ came to earth, He instituted His Holy Church as the means by which all men would come to the knowledge of God and, through which, the grace of Christ merited by His death on the cross would be diffused through the means of the sacraments. </a:t>
            </a:r>
            <a:endParaRPr lang="en-US" dirty="0" smtClean="0"/>
          </a:p>
          <a:p>
            <a:pPr marL="0" indent="0">
              <a:lnSpc>
                <a:spcPct val="110000"/>
              </a:lnSpc>
              <a:buNone/>
            </a:pPr>
            <a:endParaRPr lang="en-US" dirty="0" smtClean="0"/>
          </a:p>
          <a:p>
            <a:pPr>
              <a:lnSpc>
                <a:spcPct val="110000"/>
              </a:lnSpc>
            </a:pPr>
            <a:r>
              <a:rPr lang="en-US" dirty="0" smtClean="0"/>
              <a:t>This </a:t>
            </a:r>
            <a:r>
              <a:rPr lang="en-US" dirty="0"/>
              <a:t>Church of Christ is built upon the foundation of the apostles (Rev. 21:14) with Peter as its earthly head. </a:t>
            </a:r>
            <a:endParaRPr lang="en-US" dirty="0" smtClean="0"/>
          </a:p>
          <a:p>
            <a:pPr marL="0" indent="0">
              <a:lnSpc>
                <a:spcPct val="110000"/>
              </a:lnSpc>
              <a:buNone/>
            </a:pPr>
            <a:endParaRPr lang="en-US" dirty="0" smtClean="0"/>
          </a:p>
          <a:p>
            <a:pPr>
              <a:lnSpc>
                <a:spcPct val="110000"/>
              </a:lnSpc>
            </a:pPr>
            <a:r>
              <a:rPr lang="en-US" dirty="0" smtClean="0"/>
              <a:t>Christ </a:t>
            </a:r>
            <a:r>
              <a:rPr lang="en-US" dirty="0"/>
              <a:t>gave governance of the Church to Peter (Matt.16:13-19) and to his successor who, in collegiality with the bishops as successors of the apostles, are to govern the visible Church until the Second Coming</a:t>
            </a:r>
            <a:r>
              <a:rPr lang="en-US" dirty="0" smtClean="0"/>
              <a:t>.</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The Church- Established by Christ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nSpc>
                <a:spcPct val="120000"/>
              </a:lnSpc>
            </a:pPr>
            <a:r>
              <a:rPr lang="en-US" dirty="0"/>
              <a:t>The phrase “Mystical Body of Christ” is meant to describe the unity of Christ with His Church.</a:t>
            </a:r>
          </a:p>
          <a:p>
            <a:pPr marL="0" indent="0">
              <a:lnSpc>
                <a:spcPct val="120000"/>
              </a:lnSpc>
              <a:buNone/>
            </a:pPr>
            <a:r>
              <a:rPr lang="en-US" dirty="0"/>
              <a:t> </a:t>
            </a:r>
          </a:p>
          <a:p>
            <a:pPr>
              <a:lnSpc>
                <a:spcPct val="120000"/>
              </a:lnSpc>
            </a:pPr>
            <a:r>
              <a:rPr lang="en-US" dirty="0"/>
              <a:t>Christ is not simply the hierarchical head of the Church, the way a CEO is head of a corporation; </a:t>
            </a:r>
            <a:r>
              <a:rPr lang="en-US" dirty="0" smtClean="0"/>
              <a:t>Christ </a:t>
            </a:r>
            <a:r>
              <a:rPr lang="en-US" dirty="0"/>
              <a:t>both rules the Church and is immediately present in her through </a:t>
            </a:r>
            <a:endParaRPr lang="en-US" dirty="0" smtClean="0"/>
          </a:p>
          <a:p>
            <a:pPr lvl="1">
              <a:lnSpc>
                <a:spcPct val="120000"/>
              </a:lnSpc>
            </a:pPr>
            <a:r>
              <a:rPr lang="en-US" dirty="0" smtClean="0"/>
              <a:t>the </a:t>
            </a:r>
            <a:r>
              <a:rPr lang="en-US" dirty="0"/>
              <a:t>sacramental ministry of the priesthood, </a:t>
            </a:r>
            <a:endParaRPr lang="en-US" dirty="0" smtClean="0"/>
          </a:p>
          <a:p>
            <a:pPr lvl="1">
              <a:lnSpc>
                <a:spcPct val="120000"/>
              </a:lnSpc>
            </a:pPr>
            <a:r>
              <a:rPr lang="en-US" dirty="0" smtClean="0"/>
              <a:t>the </a:t>
            </a:r>
            <a:r>
              <a:rPr lang="en-US" dirty="0"/>
              <a:t>guidance of the whole Church by the Holy Spirit </a:t>
            </a:r>
            <a:endParaRPr lang="en-US" dirty="0" smtClean="0"/>
          </a:p>
          <a:p>
            <a:pPr lvl="1">
              <a:lnSpc>
                <a:spcPct val="120000"/>
              </a:lnSpc>
            </a:pPr>
            <a:r>
              <a:rPr lang="en-US" dirty="0" smtClean="0"/>
              <a:t>the </a:t>
            </a:r>
            <a:r>
              <a:rPr lang="en-US" dirty="0"/>
              <a:t>reception of the sacramental Body of Christ by the faithful at the </a:t>
            </a:r>
            <a:r>
              <a:rPr lang="en-US" dirty="0" smtClean="0"/>
              <a:t>Mass</a:t>
            </a:r>
          </a:p>
          <a:p>
            <a:pPr marL="0" indent="0" hangingPunct="0">
              <a:lnSpc>
                <a:spcPct val="120000"/>
              </a:lnSpc>
              <a:buNone/>
            </a:pPr>
            <a:endParaRPr lang="en-US" dirty="0" smtClean="0"/>
          </a:p>
          <a:p>
            <a:pPr hangingPunct="0">
              <a:lnSpc>
                <a:spcPct val="120000"/>
              </a:lnSpc>
            </a:pPr>
            <a:r>
              <a:rPr lang="en-US" dirty="0" smtClean="0"/>
              <a:t>As </a:t>
            </a:r>
            <a:r>
              <a:rPr lang="en-US" dirty="0"/>
              <a:t>St. Paul teaches, Christ “loved the Church and gave Himself up for her, that He might sanctify her” (Eph. 5:25). </a:t>
            </a:r>
            <a:endParaRPr lang="en-US" dirty="0" smtClean="0"/>
          </a:p>
          <a:p>
            <a:pPr marL="0" indent="0" hangingPunct="0">
              <a:lnSpc>
                <a:spcPct val="120000"/>
              </a:lnSpc>
              <a:buNone/>
            </a:pPr>
            <a:endParaRPr lang="en-US" dirty="0" smtClean="0"/>
          </a:p>
          <a:p>
            <a:pPr hangingPunct="0">
              <a:lnSpc>
                <a:spcPct val="120000"/>
              </a:lnSpc>
            </a:pPr>
            <a:r>
              <a:rPr lang="en-US" dirty="0" smtClean="0"/>
              <a:t>Christ </a:t>
            </a:r>
            <a:r>
              <a:rPr lang="en-US" dirty="0"/>
              <a:t>is so identifiable with is Church that it </a:t>
            </a:r>
            <a:r>
              <a:rPr lang="en-US" dirty="0" smtClean="0"/>
              <a:t>is Christ </a:t>
            </a:r>
            <a:r>
              <a:rPr lang="en-US" dirty="0"/>
              <a:t>together with His Church that is said to make up the </a:t>
            </a:r>
            <a:r>
              <a:rPr lang="en-US" i="1" dirty="0" err="1"/>
              <a:t>Totus</a:t>
            </a:r>
            <a:r>
              <a:rPr lang="en-US" i="1" dirty="0"/>
              <a:t> </a:t>
            </a:r>
            <a:r>
              <a:rPr lang="en-US" i="1" dirty="0" err="1"/>
              <a:t>Christus</a:t>
            </a:r>
            <a:r>
              <a:rPr lang="en-US" dirty="0"/>
              <a:t>, the whole </a:t>
            </a:r>
            <a:r>
              <a:rPr lang="en-US" dirty="0" smtClean="0"/>
              <a:t>Christ.</a:t>
            </a:r>
            <a:endParaRPr lang="en-US" dirty="0"/>
          </a:p>
        </p:txBody>
      </p:sp>
      <p:sp>
        <p:nvSpPr>
          <p:cNvPr id="2" name="Title 1"/>
          <p:cNvSpPr>
            <a:spLocks noGrp="1"/>
          </p:cNvSpPr>
          <p:nvPr>
            <p:ph type="title"/>
          </p:nvPr>
        </p:nvSpPr>
        <p:spPr/>
        <p:txBody>
          <a:bodyPr/>
          <a:lstStyle/>
          <a:p>
            <a:r>
              <a:rPr lang="en-US" b="1" dirty="0"/>
              <a:t>The Mystical Body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Christ </a:t>
            </a:r>
            <a:r>
              <a:rPr lang="en-US" dirty="0"/>
              <a:t>is not the Head of the Church the way that, for example, the President is the head of the executive branch of government or that Bill Gates is the head of Microsoft; rather, </a:t>
            </a:r>
            <a:endParaRPr lang="en-US" dirty="0" smtClean="0"/>
          </a:p>
          <a:p>
            <a:pPr lvl="1"/>
            <a:r>
              <a:rPr lang="en-US" dirty="0" smtClean="0"/>
              <a:t>He </a:t>
            </a:r>
            <a:r>
              <a:rPr lang="en-US" dirty="0"/>
              <a:t>is the Head in the way that the husband is head of the wife, and the both of them together in unity are one flesh. </a:t>
            </a:r>
            <a:endParaRPr lang="en-US" dirty="0" smtClean="0"/>
          </a:p>
          <a:p>
            <a:pPr lvl="1"/>
            <a:r>
              <a:rPr lang="en-US" dirty="0" smtClean="0"/>
              <a:t>St</a:t>
            </a:r>
            <a:r>
              <a:rPr lang="en-US" dirty="0"/>
              <a:t>. Paul makes this clear when he teaches that “the husband is the head of the wife as Christ is the head of the Church, his body, and is himself its Savior” </a:t>
            </a:r>
          </a:p>
        </p:txBody>
      </p:sp>
      <p:sp>
        <p:nvSpPr>
          <p:cNvPr id="2" name="Title 1"/>
          <p:cNvSpPr>
            <a:spLocks noGrp="1"/>
          </p:cNvSpPr>
          <p:nvPr>
            <p:ph type="title"/>
          </p:nvPr>
        </p:nvSpPr>
        <p:spPr/>
        <p:txBody>
          <a:bodyPr/>
          <a:lstStyle/>
          <a:p>
            <a:r>
              <a:rPr lang="en-US" dirty="0" smtClean="0"/>
              <a:t>One flesh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hangingPunct="0">
              <a:lnSpc>
                <a:spcPct val="120000"/>
              </a:lnSpc>
            </a:pPr>
            <a:r>
              <a:rPr lang="en-US" dirty="0"/>
              <a:t>“Now as he journeyed he approached Damascus, and suddenly a light from heaven flashed about him. And he fell to the ground and heard a voice saying to him, ‘Saul, Saul, why do you persecute me?’ And he said, ‘Who are you, Lord?’ And he said, ‘I am Jesus, whom you are persecuting’” (Acts 9:3-5). </a:t>
            </a:r>
          </a:p>
          <a:p>
            <a:pPr marL="0" lvl="0" indent="0" hangingPunct="0">
              <a:lnSpc>
                <a:spcPct val="120000"/>
              </a:lnSpc>
              <a:buNone/>
            </a:pPr>
            <a:endParaRPr lang="en-US" dirty="0" smtClean="0"/>
          </a:p>
          <a:p>
            <a:pPr lvl="0" hangingPunct="0">
              <a:lnSpc>
                <a:spcPct val="120000"/>
              </a:lnSpc>
            </a:pPr>
            <a:r>
              <a:rPr lang="en-US" dirty="0" smtClean="0"/>
              <a:t>“</a:t>
            </a:r>
            <a:r>
              <a:rPr lang="en-US" dirty="0"/>
              <a:t>There is neither Jew nor Greek, there is neither slave nor free, there is neither male nor female; for you are all one in Christ Jesus” (Galatians 3:28). </a:t>
            </a:r>
          </a:p>
          <a:p>
            <a:pPr marL="0" lvl="0" indent="0" hangingPunct="0">
              <a:lnSpc>
                <a:spcPct val="120000"/>
              </a:lnSpc>
              <a:buNone/>
            </a:pPr>
            <a:endParaRPr lang="en-US" dirty="0" smtClean="0"/>
          </a:p>
          <a:p>
            <a:pPr lvl="0" hangingPunct="0">
              <a:lnSpc>
                <a:spcPct val="120000"/>
              </a:lnSpc>
            </a:pPr>
            <a:r>
              <a:rPr lang="en-US" dirty="0" smtClean="0"/>
              <a:t>“</a:t>
            </a:r>
            <a:r>
              <a:rPr lang="en-US" dirty="0"/>
              <a:t>I am the vine, you are the branches. He who abides in me, and I in him, he it is that bears much fruit, for apart from me you can do nothing” (John 15:5). </a:t>
            </a:r>
          </a:p>
          <a:p>
            <a:pPr marL="0" lvl="0" indent="0" hangingPunct="0">
              <a:lnSpc>
                <a:spcPct val="120000"/>
              </a:lnSpc>
              <a:buNone/>
            </a:pPr>
            <a:endParaRPr lang="en-US" dirty="0" smtClean="0"/>
          </a:p>
          <a:p>
            <a:pPr lvl="0" hangingPunct="0">
              <a:lnSpc>
                <a:spcPct val="120000"/>
              </a:lnSpc>
            </a:pPr>
            <a:r>
              <a:rPr lang="en-US" dirty="0" smtClean="0"/>
              <a:t>“</a:t>
            </a:r>
            <a:r>
              <a:rPr lang="en-US" dirty="0"/>
              <a:t>Now you are the body of Christ and individually members of it” (I Corinthians 12:27). </a:t>
            </a:r>
          </a:p>
          <a:p>
            <a:pPr marL="0" lvl="0" indent="0" hangingPunct="0">
              <a:lnSpc>
                <a:spcPct val="120000"/>
              </a:lnSpc>
              <a:buNone/>
            </a:pPr>
            <a:endParaRPr lang="en-US" dirty="0" smtClean="0"/>
          </a:p>
          <a:p>
            <a:pPr lvl="0" hangingPunct="0">
              <a:lnSpc>
                <a:spcPct val="120000"/>
              </a:lnSpc>
            </a:pPr>
            <a:r>
              <a:rPr lang="en-US" dirty="0" smtClean="0"/>
              <a:t>“</a:t>
            </a:r>
            <a:r>
              <a:rPr lang="en-US" dirty="0"/>
              <a:t>That they may all be one; even as thou, Father, art in me, and I in thee, that they also may be in us, so that the world may believe that thou hast sent me” (John 17:21)</a:t>
            </a:r>
            <a:r>
              <a:rPr lang="en-US" dirty="0" smtClean="0"/>
              <a:t>.</a:t>
            </a:r>
            <a:endParaRPr lang="en-US" dirty="0"/>
          </a:p>
        </p:txBody>
      </p:sp>
      <p:sp>
        <p:nvSpPr>
          <p:cNvPr id="2" name="Title 1"/>
          <p:cNvSpPr>
            <a:spLocks noGrp="1"/>
          </p:cNvSpPr>
          <p:nvPr>
            <p:ph type="title"/>
          </p:nvPr>
        </p:nvSpPr>
        <p:spPr/>
        <p:txBody>
          <a:bodyPr>
            <a:noAutofit/>
          </a:bodyPr>
          <a:lstStyle/>
          <a:p>
            <a:r>
              <a:rPr lang="en-US" sz="3200" dirty="0"/>
              <a:t>Scripture Verses Attesting to the Oneness of Christ with His Church</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10000"/>
              </a:lnSpc>
            </a:pPr>
            <a:r>
              <a:rPr lang="en-US" dirty="0"/>
              <a:t>The Church is </a:t>
            </a:r>
            <a:endParaRPr lang="en-US" dirty="0" smtClean="0"/>
          </a:p>
          <a:p>
            <a:pPr lvl="1">
              <a:lnSpc>
                <a:spcPct val="110000"/>
              </a:lnSpc>
            </a:pPr>
            <a:r>
              <a:rPr lang="en-US" dirty="0" smtClean="0"/>
              <a:t>both </a:t>
            </a:r>
            <a:r>
              <a:rPr lang="en-US" dirty="0"/>
              <a:t>the mystical Body of Christ and a hierarchical society, </a:t>
            </a:r>
            <a:endParaRPr lang="en-US" dirty="0" smtClean="0"/>
          </a:p>
          <a:p>
            <a:pPr lvl="1">
              <a:lnSpc>
                <a:spcPct val="110000"/>
              </a:lnSpc>
            </a:pPr>
            <a:r>
              <a:rPr lang="en-US" dirty="0" smtClean="0"/>
              <a:t>both </a:t>
            </a:r>
            <a:r>
              <a:rPr lang="en-US" dirty="0"/>
              <a:t>a visible organization and a spiritual community</a:t>
            </a:r>
            <a:r>
              <a:rPr lang="en-US" dirty="0" smtClean="0"/>
              <a:t>,</a:t>
            </a:r>
          </a:p>
          <a:p>
            <a:pPr lvl="1">
              <a:lnSpc>
                <a:spcPct val="110000"/>
              </a:lnSpc>
            </a:pPr>
            <a:r>
              <a:rPr lang="en-US" dirty="0" smtClean="0"/>
              <a:t>both </a:t>
            </a:r>
            <a:r>
              <a:rPr lang="en-US" dirty="0"/>
              <a:t>an earthly Church and a Church endowed with heavenly riches. </a:t>
            </a:r>
            <a:endParaRPr lang="en-US" dirty="0" smtClean="0"/>
          </a:p>
          <a:p>
            <a:pPr>
              <a:lnSpc>
                <a:spcPct val="110000"/>
              </a:lnSpc>
            </a:pPr>
            <a:r>
              <a:rPr lang="en-US" dirty="0" smtClean="0"/>
              <a:t>These </a:t>
            </a:r>
            <a:r>
              <a:rPr lang="en-US" dirty="0"/>
              <a:t>aspects of the Church are “one complex reality which comes together from a human and a divine element (CCC 771</a:t>
            </a:r>
            <a:r>
              <a:rPr lang="en-US" dirty="0" smtClean="0"/>
              <a:t>).</a:t>
            </a:r>
          </a:p>
          <a:p>
            <a:pPr marL="0" indent="0" hangingPunct="0">
              <a:lnSpc>
                <a:spcPct val="110000"/>
              </a:lnSpc>
              <a:buNone/>
            </a:pPr>
            <a:endParaRPr lang="en-US" dirty="0" smtClean="0"/>
          </a:p>
          <a:p>
            <a:pPr hangingPunct="0">
              <a:lnSpc>
                <a:spcPct val="110000"/>
              </a:lnSpc>
            </a:pPr>
            <a:r>
              <a:rPr lang="en-US" dirty="0" smtClean="0"/>
              <a:t>Pope </a:t>
            </a:r>
            <a:r>
              <a:rPr lang="en-US" dirty="0"/>
              <a:t>Leo XIII taught that </a:t>
            </a:r>
            <a:endParaRPr lang="en-US" dirty="0" smtClean="0"/>
          </a:p>
          <a:p>
            <a:pPr lvl="1" hangingPunct="0">
              <a:lnSpc>
                <a:spcPct val="110000"/>
              </a:lnSpc>
            </a:pPr>
            <a:r>
              <a:rPr lang="en-US" dirty="0" smtClean="0"/>
              <a:t>“</a:t>
            </a:r>
            <a:r>
              <a:rPr lang="en-US" dirty="0"/>
              <a:t>When one visualizes the ultimate purpose of </a:t>
            </a:r>
            <a:r>
              <a:rPr lang="en-US" dirty="0" smtClean="0"/>
              <a:t>the Church </a:t>
            </a:r>
            <a:r>
              <a:rPr lang="en-US" dirty="0"/>
              <a:t>and the proximate causes effecting sanctity, she is, in fact, spiritual. </a:t>
            </a:r>
            <a:endParaRPr lang="en-US" dirty="0" smtClean="0"/>
          </a:p>
          <a:p>
            <a:pPr lvl="1" hangingPunct="0">
              <a:lnSpc>
                <a:spcPct val="110000"/>
              </a:lnSpc>
            </a:pPr>
            <a:r>
              <a:rPr lang="en-US" dirty="0" smtClean="0"/>
              <a:t>But </a:t>
            </a:r>
            <a:r>
              <a:rPr lang="en-US" dirty="0"/>
              <a:t>when </a:t>
            </a:r>
            <a:r>
              <a:rPr lang="en-US" dirty="0" smtClean="0"/>
              <a:t>one considers </a:t>
            </a:r>
            <a:r>
              <a:rPr lang="en-US" dirty="0"/>
              <a:t>the members of the Church and the means which lead to the spiritual gifts, the she is externally and necessarily visible” (Leo XIII, </a:t>
            </a:r>
            <a:r>
              <a:rPr lang="en-US" i="1" dirty="0" err="1"/>
              <a:t>Satis</a:t>
            </a:r>
            <a:r>
              <a:rPr lang="en-US" i="1" dirty="0"/>
              <a:t> </a:t>
            </a:r>
            <a:r>
              <a:rPr lang="en-US" i="1" dirty="0" err="1"/>
              <a:t>Cognitum</a:t>
            </a:r>
            <a:r>
              <a:rPr lang="en-US" i="1" dirty="0"/>
              <a:t>,</a:t>
            </a:r>
            <a:r>
              <a:rPr lang="en-US" dirty="0"/>
              <a:t> 1896</a:t>
            </a:r>
            <a:r>
              <a:rPr lang="en-US" dirty="0" smtClean="0"/>
              <a:t>)</a:t>
            </a:r>
          </a:p>
        </p:txBody>
      </p:sp>
      <p:sp>
        <p:nvSpPr>
          <p:cNvPr id="2" name="Title 1"/>
          <p:cNvSpPr>
            <a:spLocks noGrp="1"/>
          </p:cNvSpPr>
          <p:nvPr>
            <p:ph type="title"/>
          </p:nvPr>
        </p:nvSpPr>
        <p:spPr/>
        <p:txBody>
          <a:bodyPr/>
          <a:lstStyle/>
          <a:p>
            <a:r>
              <a:rPr lang="en-US" b="1" dirty="0"/>
              <a:t>Visible &amp; Invisible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smtClean="0"/>
              <a:t>The invisible aspect of the Church is comprised of </a:t>
            </a:r>
          </a:p>
          <a:p>
            <a:pPr lvl="1" hangingPunct="0">
              <a:lnSpc>
                <a:spcPct val="120000"/>
              </a:lnSpc>
            </a:pPr>
            <a:r>
              <a:rPr lang="en-US" dirty="0" smtClean="0"/>
              <a:t>all of the saints and angels in heaven (the Church Triumphant)</a:t>
            </a:r>
            <a:endParaRPr lang="en-US" dirty="0"/>
          </a:p>
          <a:p>
            <a:pPr lvl="1" hangingPunct="0">
              <a:lnSpc>
                <a:spcPct val="120000"/>
              </a:lnSpc>
            </a:pPr>
            <a:r>
              <a:rPr lang="en-US" dirty="0" smtClean="0"/>
              <a:t>all of the members suffering in Purgatory (the Church Suffering) </a:t>
            </a:r>
            <a:endParaRPr lang="en-US" dirty="0"/>
          </a:p>
          <a:p>
            <a:pPr lvl="1" hangingPunct="0">
              <a:lnSpc>
                <a:spcPct val="120000"/>
              </a:lnSpc>
            </a:pPr>
            <a:r>
              <a:rPr lang="en-US" dirty="0" smtClean="0"/>
              <a:t>all of the elect here on earth working out their salvation (the Church Militant)</a:t>
            </a:r>
          </a:p>
          <a:p>
            <a:pPr marL="0" indent="0" hangingPunct="0">
              <a:lnSpc>
                <a:spcPct val="120000"/>
              </a:lnSpc>
              <a:buNone/>
            </a:pPr>
            <a:endParaRPr lang="en-US" dirty="0" smtClean="0"/>
          </a:p>
          <a:p>
            <a:pPr hangingPunct="0">
              <a:lnSpc>
                <a:spcPct val="120000"/>
              </a:lnSpc>
            </a:pPr>
            <a:r>
              <a:rPr lang="en-US" dirty="0" smtClean="0"/>
              <a:t>The </a:t>
            </a:r>
            <a:r>
              <a:rPr lang="en-US" dirty="0"/>
              <a:t>visible Church, on the other hand, constitutes those who are incorporated into her by baptism and are in communion with the visible head of the Church on earth, the Bishop of Rome.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sign of visible unity of the local church is the Bishop; local churches preserve their unity by communion with the head of the universal Church, the Bishop of Rome.</a:t>
            </a:r>
          </a:p>
          <a:p>
            <a:pPr hangingPunct="0"/>
            <a:endParaRPr lang="en-US" dirty="0"/>
          </a:p>
        </p:txBody>
      </p:sp>
      <p:sp>
        <p:nvSpPr>
          <p:cNvPr id="2" name="Title 1"/>
          <p:cNvSpPr>
            <a:spLocks noGrp="1"/>
          </p:cNvSpPr>
          <p:nvPr>
            <p:ph type="title"/>
          </p:nvPr>
        </p:nvSpPr>
        <p:spPr/>
        <p:txBody>
          <a:bodyPr/>
          <a:lstStyle/>
          <a:p>
            <a:r>
              <a:rPr lang="en-US" dirty="0"/>
              <a:t>Visible &amp; Invisible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ne, Holy, Catholic, and Apostolic">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One, Holy, Catholic, and Apostolic.thmx</Template>
  <TotalTime>42</TotalTime>
  <Words>1916</Words>
  <Application>Microsoft Macintosh PowerPoint</Application>
  <PresentationFormat>On-screen Show (4:3)</PresentationFormat>
  <Paragraphs>119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One, Holy, Catholic, and Apostolic</vt:lpstr>
      <vt:lpstr>The Church</vt:lpstr>
      <vt:lpstr>  Etymology of the Word “Church”</vt:lpstr>
      <vt:lpstr>In the Old Testament</vt:lpstr>
      <vt:lpstr>The Church- Established by Christ</vt:lpstr>
      <vt:lpstr>The Mystical Body</vt:lpstr>
      <vt:lpstr>One flesh</vt:lpstr>
      <vt:lpstr>Scripture Verses Attesting to the Oneness of Christ with His Church</vt:lpstr>
      <vt:lpstr>Visible &amp; Invisible</vt:lpstr>
      <vt:lpstr>Visible &amp; Invisible</vt:lpstr>
      <vt:lpstr>The Four Marks of the Church</vt:lpstr>
      <vt:lpstr>The Church Is One</vt:lpstr>
      <vt:lpstr>The Church Is Holy</vt:lpstr>
      <vt:lpstr>The Church Is Catholic</vt:lpstr>
      <vt:lpstr>The Church Is Apostolic</vt:lpstr>
      <vt:lpstr>Relationship with Israel</vt:lpstr>
      <vt:lpstr>Relationship with Israel</vt:lpstr>
      <vt:lpstr>In Statu Viae (“In a state of journeying”)</vt:lpstr>
      <vt:lpstr>PowerPoint Presentation</vt:lpstr>
    </vt:vector>
  </TitlesOfParts>
  <Company>HealthSouth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Church</dc:title>
  <dc:creator>jacksot7</dc:creator>
  <cp:lastModifiedBy>Ty Jackson</cp:lastModifiedBy>
  <cp:revision>12</cp:revision>
  <dcterms:created xsi:type="dcterms:W3CDTF">2014-06-03T19:12:57Z</dcterms:created>
  <dcterms:modified xsi:type="dcterms:W3CDTF">2014-07-14T02:52:01Z</dcterms:modified>
</cp:coreProperties>
</file>